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sldIdLst>
    <p:sldId id="1413" r:id="rId2"/>
    <p:sldId id="1762" r:id="rId3"/>
    <p:sldId id="2154" r:id="rId4"/>
    <p:sldId id="2155" r:id="rId5"/>
    <p:sldId id="2156" r:id="rId6"/>
    <p:sldId id="2157" r:id="rId7"/>
    <p:sldId id="1753" r:id="rId8"/>
    <p:sldId id="2159" r:id="rId9"/>
    <p:sldId id="2160" r:id="rId10"/>
    <p:sldId id="2161" r:id="rId11"/>
    <p:sldId id="1687" r:id="rId12"/>
    <p:sldId id="2110" r:id="rId13"/>
    <p:sldId id="1627" r:id="rId14"/>
    <p:sldId id="2150" r:id="rId15"/>
    <p:sldId id="2151" r:id="rId16"/>
    <p:sldId id="1725" r:id="rId17"/>
    <p:sldId id="2129" r:id="rId18"/>
    <p:sldId id="2130" r:id="rId19"/>
    <p:sldId id="2131" r:id="rId20"/>
    <p:sldId id="2132" r:id="rId21"/>
    <p:sldId id="2113" r:id="rId22"/>
    <p:sldId id="2162" r:id="rId23"/>
    <p:sldId id="2163" r:id="rId24"/>
    <p:sldId id="2164" r:id="rId25"/>
    <p:sldId id="2165" r:id="rId26"/>
    <p:sldId id="2166" r:id="rId27"/>
    <p:sldId id="2167" r:id="rId28"/>
    <p:sldId id="2168" r:id="rId29"/>
    <p:sldId id="2169" r:id="rId30"/>
    <p:sldId id="2170" r:id="rId31"/>
    <p:sldId id="2171" r:id="rId32"/>
    <p:sldId id="2172" r:id="rId33"/>
    <p:sldId id="2173" r:id="rId34"/>
    <p:sldId id="217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2F2F2"/>
    <a:srgbClr val="B0C2E5"/>
    <a:srgbClr val="7191D1"/>
    <a:srgbClr val="FFCC99"/>
    <a:srgbClr val="FF9933"/>
    <a:srgbClr val="315397"/>
    <a:srgbClr val="FFEE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198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List_aplikace_Microsoft_Excel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List_aplikace_Microsoft_Excel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List1!$B$2:$B$13</c:f>
              <c:numCache>
                <c:formatCode>General</c:formatCode>
                <c:ptCount val="12"/>
                <c:pt idx="0">
                  <c:v>13.47518</c:v>
                </c:pt>
                <c:pt idx="1">
                  <c:v>62.772440000000003</c:v>
                </c:pt>
                <c:pt idx="2">
                  <c:v>48.911380000000001</c:v>
                </c:pt>
                <c:pt idx="3">
                  <c:v>14.13659</c:v>
                </c:pt>
                <c:pt idx="4">
                  <c:v>12.76826</c:v>
                </c:pt>
                <c:pt idx="5">
                  <c:v>13.465960000000001</c:v>
                </c:pt>
                <c:pt idx="6">
                  <c:v>11.58066</c:v>
                </c:pt>
                <c:pt idx="7">
                  <c:v>10.295199999999999</c:v>
                </c:pt>
                <c:pt idx="8">
                  <c:v>8.6197459999999992</c:v>
                </c:pt>
                <c:pt idx="9">
                  <c:v>6.6880829999999998</c:v>
                </c:pt>
                <c:pt idx="10">
                  <c:v>5.0192579999999998</c:v>
                </c:pt>
                <c:pt idx="11">
                  <c:v>1.6260680000000001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List1!$C$2:$C$13</c:f>
              <c:numCache>
                <c:formatCode>General</c:formatCode>
                <c:ptCount val="12"/>
                <c:pt idx="0">
                  <c:v>22.199349999999999</c:v>
                </c:pt>
                <c:pt idx="1">
                  <c:v>14.4481</c:v>
                </c:pt>
                <c:pt idx="2">
                  <c:v>29.029599999999999</c:v>
                </c:pt>
                <c:pt idx="3">
                  <c:v>56.147370000000002</c:v>
                </c:pt>
                <c:pt idx="4">
                  <c:v>50.107840000000003</c:v>
                </c:pt>
                <c:pt idx="5">
                  <c:v>44.349170000000001</c:v>
                </c:pt>
                <c:pt idx="6">
                  <c:v>41.855179999999997</c:v>
                </c:pt>
                <c:pt idx="7">
                  <c:v>37.80753</c:v>
                </c:pt>
                <c:pt idx="8">
                  <c:v>25.185120000000001</c:v>
                </c:pt>
                <c:pt idx="9">
                  <c:v>10.86631</c:v>
                </c:pt>
                <c:pt idx="10">
                  <c:v>5.689419</c:v>
                </c:pt>
                <c:pt idx="11">
                  <c:v>1.5404530000000001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List1!$D$2:$D$13</c:f>
              <c:numCache>
                <c:formatCode>General</c:formatCode>
                <c:ptCount val="12"/>
                <c:pt idx="0">
                  <c:v>4.0914140000000003</c:v>
                </c:pt>
                <c:pt idx="1">
                  <c:v>1.96011</c:v>
                </c:pt>
                <c:pt idx="2">
                  <c:v>1.821976</c:v>
                </c:pt>
                <c:pt idx="3">
                  <c:v>2.1980379999999999</c:v>
                </c:pt>
                <c:pt idx="4">
                  <c:v>2.673851</c:v>
                </c:pt>
                <c:pt idx="5">
                  <c:v>3.3913509999999998</c:v>
                </c:pt>
                <c:pt idx="6">
                  <c:v>4.2770549999999998</c:v>
                </c:pt>
                <c:pt idx="7">
                  <c:v>6.516419</c:v>
                </c:pt>
                <c:pt idx="8">
                  <c:v>11.4877</c:v>
                </c:pt>
                <c:pt idx="9">
                  <c:v>13.221780000000001</c:v>
                </c:pt>
                <c:pt idx="10">
                  <c:v>8.7361649999999997</c:v>
                </c:pt>
                <c:pt idx="11">
                  <c:v>0.11619699999999999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List1!$E$2:$E$13</c:f>
              <c:numCache>
                <c:formatCode>General</c:formatCode>
                <c:ptCount val="12"/>
                <c:pt idx="0">
                  <c:v>4.2363992000000001</c:v>
                </c:pt>
                <c:pt idx="1">
                  <c:v>7.9266902999999997</c:v>
                </c:pt>
                <c:pt idx="2">
                  <c:v>6.6719441000000002</c:v>
                </c:pt>
                <c:pt idx="3">
                  <c:v>5.0242557000000003</c:v>
                </c:pt>
                <c:pt idx="4">
                  <c:v>4.4079205000000004</c:v>
                </c:pt>
                <c:pt idx="5">
                  <c:v>4.1192535000000001</c:v>
                </c:pt>
                <c:pt idx="6">
                  <c:v>3.7723399</c:v>
                </c:pt>
                <c:pt idx="7">
                  <c:v>3.8386060999999998</c:v>
                </c:pt>
                <c:pt idx="8">
                  <c:v>5.4225748999999999</c:v>
                </c:pt>
                <c:pt idx="9">
                  <c:v>8.2675126999999993</c:v>
                </c:pt>
                <c:pt idx="10">
                  <c:v>9.8588042999999992</c:v>
                </c:pt>
                <c:pt idx="11">
                  <c:v>0.54777450000000005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List1!$F$2:$F$13</c:f>
              <c:numCache>
                <c:formatCode>General</c:formatCode>
                <c:ptCount val="12"/>
                <c:pt idx="0">
                  <c:v>9.7856085000000004</c:v>
                </c:pt>
                <c:pt idx="1">
                  <c:v>4.8151392</c:v>
                </c:pt>
                <c:pt idx="2">
                  <c:v>3.4385359000000002</c:v>
                </c:pt>
                <c:pt idx="3">
                  <c:v>4.7837803000000001</c:v>
                </c:pt>
                <c:pt idx="4">
                  <c:v>6.8622544999999997</c:v>
                </c:pt>
                <c:pt idx="5">
                  <c:v>9.0733172999999994</c:v>
                </c:pt>
                <c:pt idx="6">
                  <c:v>10.031791</c:v>
                </c:pt>
                <c:pt idx="7">
                  <c:v>10.599080000000001</c:v>
                </c:pt>
                <c:pt idx="8">
                  <c:v>10.331337</c:v>
                </c:pt>
                <c:pt idx="9">
                  <c:v>11.317917</c:v>
                </c:pt>
                <c:pt idx="10">
                  <c:v>12.467817</c:v>
                </c:pt>
                <c:pt idx="11">
                  <c:v>12.815402000000001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List1!$G$2:$G$13</c:f>
              <c:numCache>
                <c:formatCode>General</c:formatCode>
                <c:ptCount val="12"/>
                <c:pt idx="0">
                  <c:v>46.212045000000003</c:v>
                </c:pt>
                <c:pt idx="1">
                  <c:v>8.0775195199999992</c:v>
                </c:pt>
                <c:pt idx="2">
                  <c:v>10.1265628</c:v>
                </c:pt>
                <c:pt idx="3">
                  <c:v>17.709966099999999</c:v>
                </c:pt>
                <c:pt idx="4">
                  <c:v>23.1798742</c:v>
                </c:pt>
                <c:pt idx="5">
                  <c:v>25.6009484</c:v>
                </c:pt>
                <c:pt idx="6">
                  <c:v>28.4829753</c:v>
                </c:pt>
                <c:pt idx="7">
                  <c:v>30.943160200000001</c:v>
                </c:pt>
                <c:pt idx="8">
                  <c:v>38.953522900000003</c:v>
                </c:pt>
                <c:pt idx="9">
                  <c:v>49.638395899999999</c:v>
                </c:pt>
                <c:pt idx="10">
                  <c:v>58.228536499999997</c:v>
                </c:pt>
                <c:pt idx="11">
                  <c:v>83.354104800000002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List1!$B$2:$EZ$2</c:f>
              <c:numCache>
                <c:formatCode>General</c:formatCode>
                <c:ptCount val="155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2150</c:v>
                </c:pt>
                <c:pt idx="13">
                  <c:v>2329</c:v>
                </c:pt>
                <c:pt idx="14">
                  <c:v>2480</c:v>
                </c:pt>
                <c:pt idx="15">
                  <c:v>2936</c:v>
                </c:pt>
                <c:pt idx="16">
                  <c:v>3834</c:v>
                </c:pt>
                <c:pt idx="17">
                  <c:v>5035</c:v>
                </c:pt>
                <c:pt idx="18">
                  <c:v>6454</c:v>
                </c:pt>
                <c:pt idx="19">
                  <c:v>7689</c:v>
                </c:pt>
                <c:pt idx="20">
                  <c:v>8042</c:v>
                </c:pt>
                <c:pt idx="21">
                  <c:v>8268</c:v>
                </c:pt>
                <c:pt idx="22">
                  <c:v>9263</c:v>
                </c:pt>
                <c:pt idx="23">
                  <c:v>10249</c:v>
                </c:pt>
                <c:pt idx="24">
                  <c:v>11370</c:v>
                </c:pt>
                <c:pt idx="25">
                  <c:v>12518</c:v>
                </c:pt>
                <c:pt idx="26">
                  <c:v>13379</c:v>
                </c:pt>
                <c:pt idx="27">
                  <c:v>13589</c:v>
                </c:pt>
                <c:pt idx="28">
                  <c:v>13721</c:v>
                </c:pt>
                <c:pt idx="29">
                  <c:v>14252</c:v>
                </c:pt>
                <c:pt idx="30">
                  <c:v>14890</c:v>
                </c:pt>
                <c:pt idx="31">
                  <c:v>15472</c:v>
                </c:pt>
                <c:pt idx="32">
                  <c:v>16078</c:v>
                </c:pt>
                <c:pt idx="33">
                  <c:v>16722</c:v>
                </c:pt>
                <c:pt idx="34">
                  <c:v>16855</c:v>
                </c:pt>
                <c:pt idx="35">
                  <c:v>17002</c:v>
                </c:pt>
                <c:pt idx="36">
                  <c:v>17621</c:v>
                </c:pt>
                <c:pt idx="37">
                  <c:v>18475</c:v>
                </c:pt>
                <c:pt idx="38">
                  <c:v>19616</c:v>
                </c:pt>
                <c:pt idx="39">
                  <c:v>20946</c:v>
                </c:pt>
                <c:pt idx="40">
                  <c:v>22090</c:v>
                </c:pt>
                <c:pt idx="41">
                  <c:v>22248</c:v>
                </c:pt>
                <c:pt idx="42">
                  <c:v>22415</c:v>
                </c:pt>
                <c:pt idx="43">
                  <c:v>23360</c:v>
                </c:pt>
                <c:pt idx="44">
                  <c:v>24490</c:v>
                </c:pt>
                <c:pt idx="45">
                  <c:v>25801</c:v>
                </c:pt>
                <c:pt idx="46">
                  <c:v>27515</c:v>
                </c:pt>
                <c:pt idx="47">
                  <c:v>28979</c:v>
                </c:pt>
                <c:pt idx="48">
                  <c:v>29320</c:v>
                </c:pt>
                <c:pt idx="49">
                  <c:v>29405</c:v>
                </c:pt>
                <c:pt idx="50">
                  <c:v>30351</c:v>
                </c:pt>
                <c:pt idx="51">
                  <c:v>31561</c:v>
                </c:pt>
                <c:pt idx="52">
                  <c:v>32847</c:v>
                </c:pt>
                <c:pt idx="53">
                  <c:v>34204</c:v>
                </c:pt>
                <c:pt idx="54">
                  <c:v>35473</c:v>
                </c:pt>
                <c:pt idx="55">
                  <c:v>35608</c:v>
                </c:pt>
                <c:pt idx="56">
                  <c:v>35671</c:v>
                </c:pt>
                <c:pt idx="57">
                  <c:v>36535</c:v>
                </c:pt>
                <c:pt idx="58">
                  <c:v>37576</c:v>
                </c:pt>
                <c:pt idx="59">
                  <c:v>38972</c:v>
                </c:pt>
                <c:pt idx="60">
                  <c:v>40634</c:v>
                </c:pt>
                <c:pt idx="61">
                  <c:v>42591</c:v>
                </c:pt>
                <c:pt idx="62">
                  <c:v>42906</c:v>
                </c:pt>
                <c:pt idx="63">
                  <c:v>43047</c:v>
                </c:pt>
                <c:pt idx="64">
                  <c:v>45699</c:v>
                </c:pt>
                <c:pt idx="65">
                  <c:v>51042</c:v>
                </c:pt>
                <c:pt idx="66">
                  <c:v>60135</c:v>
                </c:pt>
                <c:pt idx="67">
                  <c:v>72449</c:v>
                </c:pt>
                <c:pt idx="68">
                  <c:v>84371</c:v>
                </c:pt>
                <c:pt idx="69">
                  <c:v>89258</c:v>
                </c:pt>
                <c:pt idx="70">
                  <c:v>93878</c:v>
                </c:pt>
                <c:pt idx="71">
                  <c:v>107939</c:v>
                </c:pt>
                <c:pt idx="72">
                  <c:v>125422</c:v>
                </c:pt>
                <c:pt idx="73">
                  <c:v>148065</c:v>
                </c:pt>
                <c:pt idx="74">
                  <c:v>172960</c:v>
                </c:pt>
                <c:pt idx="75">
                  <c:v>195361</c:v>
                </c:pt>
                <c:pt idx="76">
                  <c:v>205838</c:v>
                </c:pt>
                <c:pt idx="77">
                  <c:v>213462</c:v>
                </c:pt>
                <c:pt idx="78">
                  <c:v>231319</c:v>
                </c:pt>
                <c:pt idx="79">
                  <c:v>254119</c:v>
                </c:pt>
                <c:pt idx="80">
                  <c:v>277373</c:v>
                </c:pt>
                <c:pt idx="81">
                  <c:v>301048</c:v>
                </c:pt>
                <c:pt idx="82">
                  <c:v>320777</c:v>
                </c:pt>
                <c:pt idx="83">
                  <c:v>330054</c:v>
                </c:pt>
                <c:pt idx="84">
                  <c:v>334909</c:v>
                </c:pt>
                <c:pt idx="85">
                  <c:v>350638</c:v>
                </c:pt>
                <c:pt idx="86">
                  <c:v>368197</c:v>
                </c:pt>
                <c:pt idx="87">
                  <c:v>386958</c:v>
                </c:pt>
                <c:pt idx="88">
                  <c:v>405447</c:v>
                </c:pt>
                <c:pt idx="89">
                  <c:v>421769</c:v>
                </c:pt>
                <c:pt idx="90">
                  <c:v>428818</c:v>
                </c:pt>
                <c:pt idx="91">
                  <c:v>433018</c:v>
                </c:pt>
                <c:pt idx="92">
                  <c:v>449985</c:v>
                </c:pt>
                <c:pt idx="93">
                  <c:v>470973</c:v>
                </c:pt>
                <c:pt idx="94">
                  <c:v>494496</c:v>
                </c:pt>
                <c:pt idx="95">
                  <c:v>522337</c:v>
                </c:pt>
                <c:pt idx="96">
                  <c:v>532679</c:v>
                </c:pt>
                <c:pt idx="97">
                  <c:v>540090</c:v>
                </c:pt>
                <c:pt idx="98">
                  <c:v>545907</c:v>
                </c:pt>
                <c:pt idx="99">
                  <c:v>551097</c:v>
                </c:pt>
                <c:pt idx="100">
                  <c:v>574099</c:v>
                </c:pt>
                <c:pt idx="101">
                  <c:v>597583</c:v>
                </c:pt>
                <c:pt idx="102">
                  <c:v>636418</c:v>
                </c:pt>
                <c:pt idx="103">
                  <c:v>671856</c:v>
                </c:pt>
                <c:pt idx="104">
                  <c:v>689119</c:v>
                </c:pt>
                <c:pt idx="105">
                  <c:v>701153</c:v>
                </c:pt>
                <c:pt idx="106">
                  <c:v>736820</c:v>
                </c:pt>
                <c:pt idx="107">
                  <c:v>769947</c:v>
                </c:pt>
                <c:pt idx="108">
                  <c:v>806269</c:v>
                </c:pt>
                <c:pt idx="109">
                  <c:v>842022</c:v>
                </c:pt>
                <c:pt idx="110">
                  <c:v>870184</c:v>
                </c:pt>
                <c:pt idx="111">
                  <c:v>879915</c:v>
                </c:pt>
                <c:pt idx="112">
                  <c:v>887580</c:v>
                </c:pt>
                <c:pt idx="113">
                  <c:v>907839</c:v>
                </c:pt>
                <c:pt idx="114">
                  <c:v>927358</c:v>
                </c:pt>
                <c:pt idx="115">
                  <c:v>944214</c:v>
                </c:pt>
                <c:pt idx="116">
                  <c:v>963361</c:v>
                </c:pt>
                <c:pt idx="117">
                  <c:v>977183</c:v>
                </c:pt>
                <c:pt idx="118">
                  <c:v>983122</c:v>
                </c:pt>
                <c:pt idx="119">
                  <c:v>986923</c:v>
                </c:pt>
                <c:pt idx="120">
                  <c:v>997383</c:v>
                </c:pt>
                <c:pt idx="121">
                  <c:v>1010003</c:v>
                </c:pt>
                <c:pt idx="122">
                  <c:v>1023512</c:v>
                </c:pt>
                <c:pt idx="123">
                  <c:v>1037802</c:v>
                </c:pt>
                <c:pt idx="124">
                  <c:v>1047393</c:v>
                </c:pt>
                <c:pt idx="125">
                  <c:v>1050898</c:v>
                </c:pt>
                <c:pt idx="126">
                  <c:v>1053387</c:v>
                </c:pt>
                <c:pt idx="127">
                  <c:v>1060825</c:v>
                </c:pt>
                <c:pt idx="128">
                  <c:v>1070309</c:v>
                </c:pt>
                <c:pt idx="129">
                  <c:v>1080476</c:v>
                </c:pt>
                <c:pt idx="130">
                  <c:v>1091267</c:v>
                </c:pt>
                <c:pt idx="131">
                  <c:v>1099452</c:v>
                </c:pt>
                <c:pt idx="132">
                  <c:v>1101876</c:v>
                </c:pt>
                <c:pt idx="133">
                  <c:v>1103601</c:v>
                </c:pt>
                <c:pt idx="134">
                  <c:v>1110453</c:v>
                </c:pt>
                <c:pt idx="135">
                  <c:v>1118780</c:v>
                </c:pt>
                <c:pt idx="136">
                  <c:v>1126700</c:v>
                </c:pt>
                <c:pt idx="137">
                  <c:v>1134576</c:v>
                </c:pt>
                <c:pt idx="138">
                  <c:v>1139789</c:v>
                </c:pt>
                <c:pt idx="139">
                  <c:v>1141613</c:v>
                </c:pt>
                <c:pt idx="140">
                  <c:v>1142973</c:v>
                </c:pt>
                <c:pt idx="141">
                  <c:v>1147816</c:v>
                </c:pt>
                <c:pt idx="142">
                  <c:v>1156515</c:v>
                </c:pt>
                <c:pt idx="143">
                  <c:v>1165352</c:v>
                </c:pt>
                <c:pt idx="144">
                  <c:v>1181031</c:v>
                </c:pt>
                <c:pt idx="145">
                  <c:v>1195060</c:v>
                </c:pt>
                <c:pt idx="146">
                  <c:v>1201151</c:v>
                </c:pt>
                <c:pt idx="147">
                  <c:v>1206534</c:v>
                </c:pt>
                <c:pt idx="148">
                  <c:v>1223571</c:v>
                </c:pt>
                <c:pt idx="149">
                  <c:v>1240083</c:v>
                </c:pt>
                <c:pt idx="150">
                  <c:v>1259137</c:v>
                </c:pt>
                <c:pt idx="151">
                  <c:v>1279341</c:v>
                </c:pt>
                <c:pt idx="152">
                  <c:v>1296666</c:v>
                </c:pt>
                <c:pt idx="153">
                  <c:v>1302314</c:v>
                </c:pt>
                <c:pt idx="154">
                  <c:v>1307757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List1!$B$3:$EZ$3</c:f>
              <c:numCache>
                <c:formatCode>General</c:formatCode>
                <c:ptCount val="155"/>
                <c:pt idx="0">
                  <c:v>25</c:v>
                </c:pt>
                <c:pt idx="1">
                  <c:v>124</c:v>
                </c:pt>
                <c:pt idx="2">
                  <c:v>404</c:v>
                </c:pt>
                <c:pt idx="3">
                  <c:v>598</c:v>
                </c:pt>
                <c:pt idx="4">
                  <c:v>716</c:v>
                </c:pt>
                <c:pt idx="5">
                  <c:v>719</c:v>
                </c:pt>
                <c:pt idx="6">
                  <c:v>731</c:v>
                </c:pt>
                <c:pt idx="7">
                  <c:v>734</c:v>
                </c:pt>
                <c:pt idx="8">
                  <c:v>765</c:v>
                </c:pt>
                <c:pt idx="9">
                  <c:v>806</c:v>
                </c:pt>
                <c:pt idx="10">
                  <c:v>873</c:v>
                </c:pt>
                <c:pt idx="11">
                  <c:v>1276</c:v>
                </c:pt>
                <c:pt idx="12">
                  <c:v>2136</c:v>
                </c:pt>
                <c:pt idx="13">
                  <c:v>2322</c:v>
                </c:pt>
                <c:pt idx="14">
                  <c:v>2429</c:v>
                </c:pt>
                <c:pt idx="15">
                  <c:v>3064</c:v>
                </c:pt>
                <c:pt idx="16">
                  <c:v>4722</c:v>
                </c:pt>
                <c:pt idx="17">
                  <c:v>6423</c:v>
                </c:pt>
                <c:pt idx="18">
                  <c:v>8710</c:v>
                </c:pt>
                <c:pt idx="19">
                  <c:v>11003</c:v>
                </c:pt>
                <c:pt idx="20">
                  <c:v>12511</c:v>
                </c:pt>
                <c:pt idx="21">
                  <c:v>14163</c:v>
                </c:pt>
                <c:pt idx="22">
                  <c:v>18919</c:v>
                </c:pt>
                <c:pt idx="23">
                  <c:v>24629</c:v>
                </c:pt>
                <c:pt idx="24">
                  <c:v>31223</c:v>
                </c:pt>
                <c:pt idx="25">
                  <c:v>39520</c:v>
                </c:pt>
                <c:pt idx="26">
                  <c:v>48474</c:v>
                </c:pt>
                <c:pt idx="27">
                  <c:v>50944</c:v>
                </c:pt>
                <c:pt idx="28">
                  <c:v>52781</c:v>
                </c:pt>
                <c:pt idx="29">
                  <c:v>58930</c:v>
                </c:pt>
                <c:pt idx="30">
                  <c:v>65292</c:v>
                </c:pt>
                <c:pt idx="31">
                  <c:v>70787</c:v>
                </c:pt>
                <c:pt idx="32">
                  <c:v>75428</c:v>
                </c:pt>
                <c:pt idx="33">
                  <c:v>79769</c:v>
                </c:pt>
                <c:pt idx="34">
                  <c:v>80397</c:v>
                </c:pt>
                <c:pt idx="35">
                  <c:v>81056</c:v>
                </c:pt>
                <c:pt idx="36">
                  <c:v>83995</c:v>
                </c:pt>
                <c:pt idx="37">
                  <c:v>87320</c:v>
                </c:pt>
                <c:pt idx="38">
                  <c:v>90915</c:v>
                </c:pt>
                <c:pt idx="39">
                  <c:v>95692</c:v>
                </c:pt>
                <c:pt idx="40">
                  <c:v>100437</c:v>
                </c:pt>
                <c:pt idx="41">
                  <c:v>102216</c:v>
                </c:pt>
                <c:pt idx="42">
                  <c:v>104323</c:v>
                </c:pt>
                <c:pt idx="43">
                  <c:v>110388</c:v>
                </c:pt>
                <c:pt idx="44">
                  <c:v>117985</c:v>
                </c:pt>
                <c:pt idx="45">
                  <c:v>126718</c:v>
                </c:pt>
                <c:pt idx="46">
                  <c:v>137924</c:v>
                </c:pt>
                <c:pt idx="47">
                  <c:v>149301</c:v>
                </c:pt>
                <c:pt idx="48">
                  <c:v>152212</c:v>
                </c:pt>
                <c:pt idx="49">
                  <c:v>154003</c:v>
                </c:pt>
                <c:pt idx="50">
                  <c:v>162890</c:v>
                </c:pt>
                <c:pt idx="51">
                  <c:v>173466</c:v>
                </c:pt>
                <c:pt idx="52">
                  <c:v>183626</c:v>
                </c:pt>
                <c:pt idx="53">
                  <c:v>195389</c:v>
                </c:pt>
                <c:pt idx="54">
                  <c:v>206521</c:v>
                </c:pt>
                <c:pt idx="55">
                  <c:v>208704</c:v>
                </c:pt>
                <c:pt idx="56">
                  <c:v>210329</c:v>
                </c:pt>
                <c:pt idx="57">
                  <c:v>220321</c:v>
                </c:pt>
                <c:pt idx="58">
                  <c:v>232271</c:v>
                </c:pt>
                <c:pt idx="59">
                  <c:v>243438</c:v>
                </c:pt>
                <c:pt idx="60">
                  <c:v>256758</c:v>
                </c:pt>
                <c:pt idx="61">
                  <c:v>268132</c:v>
                </c:pt>
                <c:pt idx="62">
                  <c:v>270346</c:v>
                </c:pt>
                <c:pt idx="63">
                  <c:v>272007</c:v>
                </c:pt>
                <c:pt idx="64">
                  <c:v>281917</c:v>
                </c:pt>
                <c:pt idx="65">
                  <c:v>291766</c:v>
                </c:pt>
                <c:pt idx="66">
                  <c:v>302078</c:v>
                </c:pt>
                <c:pt idx="67">
                  <c:v>312810</c:v>
                </c:pt>
                <c:pt idx="68">
                  <c:v>321580</c:v>
                </c:pt>
                <c:pt idx="69">
                  <c:v>324099</c:v>
                </c:pt>
                <c:pt idx="70">
                  <c:v>326327</c:v>
                </c:pt>
                <c:pt idx="71">
                  <c:v>334024</c:v>
                </c:pt>
                <c:pt idx="72">
                  <c:v>343365</c:v>
                </c:pt>
                <c:pt idx="73">
                  <c:v>353417</c:v>
                </c:pt>
                <c:pt idx="74">
                  <c:v>363946</c:v>
                </c:pt>
                <c:pt idx="75">
                  <c:v>372326</c:v>
                </c:pt>
                <c:pt idx="76">
                  <c:v>374681</c:v>
                </c:pt>
                <c:pt idx="77">
                  <c:v>376325</c:v>
                </c:pt>
                <c:pt idx="78">
                  <c:v>383808</c:v>
                </c:pt>
                <c:pt idx="79">
                  <c:v>393792</c:v>
                </c:pt>
                <c:pt idx="80">
                  <c:v>403266</c:v>
                </c:pt>
                <c:pt idx="81">
                  <c:v>414613</c:v>
                </c:pt>
                <c:pt idx="82">
                  <c:v>425468</c:v>
                </c:pt>
                <c:pt idx="83">
                  <c:v>427829</c:v>
                </c:pt>
                <c:pt idx="84">
                  <c:v>429438</c:v>
                </c:pt>
                <c:pt idx="85">
                  <c:v>437124</c:v>
                </c:pt>
                <c:pt idx="86">
                  <c:v>444959</c:v>
                </c:pt>
                <c:pt idx="87">
                  <c:v>452882</c:v>
                </c:pt>
                <c:pt idx="88">
                  <c:v>462572</c:v>
                </c:pt>
                <c:pt idx="89">
                  <c:v>470264</c:v>
                </c:pt>
                <c:pt idx="90">
                  <c:v>472129</c:v>
                </c:pt>
                <c:pt idx="91">
                  <c:v>473460</c:v>
                </c:pt>
                <c:pt idx="92">
                  <c:v>479946</c:v>
                </c:pt>
                <c:pt idx="93">
                  <c:v>486276</c:v>
                </c:pt>
                <c:pt idx="94">
                  <c:v>493191</c:v>
                </c:pt>
                <c:pt idx="95">
                  <c:v>500400</c:v>
                </c:pt>
                <c:pt idx="96">
                  <c:v>502436</c:v>
                </c:pt>
                <c:pt idx="97">
                  <c:v>503922</c:v>
                </c:pt>
                <c:pt idx="98">
                  <c:v>505252</c:v>
                </c:pt>
                <c:pt idx="99">
                  <c:v>506155</c:v>
                </c:pt>
                <c:pt idx="100">
                  <c:v>510552</c:v>
                </c:pt>
                <c:pt idx="101">
                  <c:v>514935</c:v>
                </c:pt>
                <c:pt idx="102">
                  <c:v>521054</c:v>
                </c:pt>
                <c:pt idx="103">
                  <c:v>526043</c:v>
                </c:pt>
                <c:pt idx="104">
                  <c:v>527826</c:v>
                </c:pt>
                <c:pt idx="105">
                  <c:v>528893</c:v>
                </c:pt>
                <c:pt idx="106">
                  <c:v>532299</c:v>
                </c:pt>
                <c:pt idx="107">
                  <c:v>535895</c:v>
                </c:pt>
                <c:pt idx="108">
                  <c:v>539307</c:v>
                </c:pt>
                <c:pt idx="109">
                  <c:v>543346</c:v>
                </c:pt>
                <c:pt idx="110">
                  <c:v>546667</c:v>
                </c:pt>
                <c:pt idx="111">
                  <c:v>547384</c:v>
                </c:pt>
                <c:pt idx="112">
                  <c:v>547922</c:v>
                </c:pt>
                <c:pt idx="113">
                  <c:v>550225</c:v>
                </c:pt>
                <c:pt idx="114">
                  <c:v>552622</c:v>
                </c:pt>
                <c:pt idx="115">
                  <c:v>554886</c:v>
                </c:pt>
                <c:pt idx="116">
                  <c:v>557452</c:v>
                </c:pt>
                <c:pt idx="117">
                  <c:v>559293</c:v>
                </c:pt>
                <c:pt idx="118">
                  <c:v>559854</c:v>
                </c:pt>
                <c:pt idx="119">
                  <c:v>560189</c:v>
                </c:pt>
                <c:pt idx="120">
                  <c:v>561665</c:v>
                </c:pt>
                <c:pt idx="121">
                  <c:v>563324</c:v>
                </c:pt>
                <c:pt idx="122">
                  <c:v>565260</c:v>
                </c:pt>
                <c:pt idx="123">
                  <c:v>567529</c:v>
                </c:pt>
                <c:pt idx="124">
                  <c:v>568947</c:v>
                </c:pt>
                <c:pt idx="125">
                  <c:v>569300</c:v>
                </c:pt>
                <c:pt idx="126">
                  <c:v>569643</c:v>
                </c:pt>
                <c:pt idx="127">
                  <c:v>570792</c:v>
                </c:pt>
                <c:pt idx="128">
                  <c:v>572527</c:v>
                </c:pt>
                <c:pt idx="129">
                  <c:v>574392</c:v>
                </c:pt>
                <c:pt idx="130">
                  <c:v>576662</c:v>
                </c:pt>
                <c:pt idx="131">
                  <c:v>578459</c:v>
                </c:pt>
                <c:pt idx="132">
                  <c:v>578825</c:v>
                </c:pt>
                <c:pt idx="133">
                  <c:v>579185</c:v>
                </c:pt>
                <c:pt idx="134">
                  <c:v>581157</c:v>
                </c:pt>
                <c:pt idx="135">
                  <c:v>583769</c:v>
                </c:pt>
                <c:pt idx="136">
                  <c:v>586389</c:v>
                </c:pt>
                <c:pt idx="137">
                  <c:v>589022</c:v>
                </c:pt>
                <c:pt idx="138">
                  <c:v>591061</c:v>
                </c:pt>
                <c:pt idx="139">
                  <c:v>591824</c:v>
                </c:pt>
                <c:pt idx="140">
                  <c:v>592483</c:v>
                </c:pt>
                <c:pt idx="141">
                  <c:v>594218</c:v>
                </c:pt>
                <c:pt idx="142">
                  <c:v>596731</c:v>
                </c:pt>
                <c:pt idx="143">
                  <c:v>599872</c:v>
                </c:pt>
                <c:pt idx="144">
                  <c:v>603462</c:v>
                </c:pt>
                <c:pt idx="145">
                  <c:v>606035</c:v>
                </c:pt>
                <c:pt idx="146">
                  <c:v>606704</c:v>
                </c:pt>
                <c:pt idx="147">
                  <c:v>607180</c:v>
                </c:pt>
                <c:pt idx="148">
                  <c:v>610057</c:v>
                </c:pt>
                <c:pt idx="149">
                  <c:v>613583</c:v>
                </c:pt>
                <c:pt idx="150">
                  <c:v>616986</c:v>
                </c:pt>
                <c:pt idx="151">
                  <c:v>620326</c:v>
                </c:pt>
                <c:pt idx="152">
                  <c:v>622870</c:v>
                </c:pt>
                <c:pt idx="153">
                  <c:v>623350</c:v>
                </c:pt>
                <c:pt idx="154">
                  <c:v>623815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List1!$B$4:$EZ$4</c:f>
              <c:numCache>
                <c:formatCode>General</c:formatCode>
                <c:ptCount val="155"/>
                <c:pt idx="0">
                  <c:v>82</c:v>
                </c:pt>
                <c:pt idx="1">
                  <c:v>217</c:v>
                </c:pt>
                <c:pt idx="2">
                  <c:v>394</c:v>
                </c:pt>
                <c:pt idx="3">
                  <c:v>558</c:v>
                </c:pt>
                <c:pt idx="4">
                  <c:v>619</c:v>
                </c:pt>
                <c:pt idx="5">
                  <c:v>631</c:v>
                </c:pt>
                <c:pt idx="6">
                  <c:v>681</c:v>
                </c:pt>
                <c:pt idx="7">
                  <c:v>723</c:v>
                </c:pt>
                <c:pt idx="8">
                  <c:v>917</c:v>
                </c:pt>
                <c:pt idx="9">
                  <c:v>1142</c:v>
                </c:pt>
                <c:pt idx="10">
                  <c:v>1426</c:v>
                </c:pt>
                <c:pt idx="11">
                  <c:v>1799</c:v>
                </c:pt>
                <c:pt idx="12">
                  <c:v>2248</c:v>
                </c:pt>
                <c:pt idx="13">
                  <c:v>2395</c:v>
                </c:pt>
                <c:pt idx="14">
                  <c:v>2526</c:v>
                </c:pt>
                <c:pt idx="15">
                  <c:v>2988</c:v>
                </c:pt>
                <c:pt idx="16">
                  <c:v>3694</c:v>
                </c:pt>
                <c:pt idx="17">
                  <c:v>4449</c:v>
                </c:pt>
                <c:pt idx="18">
                  <c:v>5327</c:v>
                </c:pt>
                <c:pt idx="19">
                  <c:v>6142</c:v>
                </c:pt>
                <c:pt idx="20">
                  <c:v>6308</c:v>
                </c:pt>
                <c:pt idx="21">
                  <c:v>6420</c:v>
                </c:pt>
                <c:pt idx="22">
                  <c:v>7135</c:v>
                </c:pt>
                <c:pt idx="23">
                  <c:v>7868</c:v>
                </c:pt>
                <c:pt idx="24">
                  <c:v>8564</c:v>
                </c:pt>
                <c:pt idx="25">
                  <c:v>9216</c:v>
                </c:pt>
                <c:pt idx="26">
                  <c:v>9692</c:v>
                </c:pt>
                <c:pt idx="27">
                  <c:v>9793</c:v>
                </c:pt>
                <c:pt idx="28">
                  <c:v>9881</c:v>
                </c:pt>
                <c:pt idx="29">
                  <c:v>10308</c:v>
                </c:pt>
                <c:pt idx="30">
                  <c:v>10881</c:v>
                </c:pt>
                <c:pt idx="31">
                  <c:v>11319</c:v>
                </c:pt>
                <c:pt idx="32">
                  <c:v>11780</c:v>
                </c:pt>
                <c:pt idx="33">
                  <c:v>12313</c:v>
                </c:pt>
                <c:pt idx="34">
                  <c:v>12431</c:v>
                </c:pt>
                <c:pt idx="35">
                  <c:v>12541</c:v>
                </c:pt>
                <c:pt idx="36">
                  <c:v>13065</c:v>
                </c:pt>
                <c:pt idx="37">
                  <c:v>13742</c:v>
                </c:pt>
                <c:pt idx="38">
                  <c:v>14501</c:v>
                </c:pt>
                <c:pt idx="39">
                  <c:v>15381</c:v>
                </c:pt>
                <c:pt idx="40">
                  <c:v>16161</c:v>
                </c:pt>
                <c:pt idx="41">
                  <c:v>16278</c:v>
                </c:pt>
                <c:pt idx="42">
                  <c:v>16367</c:v>
                </c:pt>
                <c:pt idx="43">
                  <c:v>17005</c:v>
                </c:pt>
                <c:pt idx="44">
                  <c:v>17717</c:v>
                </c:pt>
                <c:pt idx="45">
                  <c:v>18435</c:v>
                </c:pt>
                <c:pt idx="46">
                  <c:v>19332</c:v>
                </c:pt>
                <c:pt idx="47">
                  <c:v>20121</c:v>
                </c:pt>
                <c:pt idx="48">
                  <c:v>20255</c:v>
                </c:pt>
                <c:pt idx="49">
                  <c:v>20319</c:v>
                </c:pt>
                <c:pt idx="50">
                  <c:v>20825</c:v>
                </c:pt>
                <c:pt idx="51">
                  <c:v>21416</c:v>
                </c:pt>
                <c:pt idx="52">
                  <c:v>22012</c:v>
                </c:pt>
                <c:pt idx="53">
                  <c:v>22792</c:v>
                </c:pt>
                <c:pt idx="54">
                  <c:v>23406</c:v>
                </c:pt>
                <c:pt idx="55">
                  <c:v>23487</c:v>
                </c:pt>
                <c:pt idx="56">
                  <c:v>23520</c:v>
                </c:pt>
                <c:pt idx="57">
                  <c:v>23981</c:v>
                </c:pt>
                <c:pt idx="58">
                  <c:v>24619</c:v>
                </c:pt>
                <c:pt idx="59">
                  <c:v>25328</c:v>
                </c:pt>
                <c:pt idx="60">
                  <c:v>26113</c:v>
                </c:pt>
                <c:pt idx="61">
                  <c:v>26923</c:v>
                </c:pt>
                <c:pt idx="62">
                  <c:v>26999</c:v>
                </c:pt>
                <c:pt idx="63">
                  <c:v>27069</c:v>
                </c:pt>
                <c:pt idx="64">
                  <c:v>28106</c:v>
                </c:pt>
                <c:pt idx="65">
                  <c:v>29651</c:v>
                </c:pt>
                <c:pt idx="66">
                  <c:v>31292</c:v>
                </c:pt>
                <c:pt idx="67">
                  <c:v>33045</c:v>
                </c:pt>
                <c:pt idx="68">
                  <c:v>34453</c:v>
                </c:pt>
                <c:pt idx="69">
                  <c:v>35030</c:v>
                </c:pt>
                <c:pt idx="70">
                  <c:v>35679</c:v>
                </c:pt>
                <c:pt idx="71">
                  <c:v>36860</c:v>
                </c:pt>
                <c:pt idx="72">
                  <c:v>38260</c:v>
                </c:pt>
                <c:pt idx="73">
                  <c:v>39768</c:v>
                </c:pt>
                <c:pt idx="74">
                  <c:v>41612</c:v>
                </c:pt>
                <c:pt idx="75">
                  <c:v>43496</c:v>
                </c:pt>
                <c:pt idx="76">
                  <c:v>43961</c:v>
                </c:pt>
                <c:pt idx="77">
                  <c:v>44293</c:v>
                </c:pt>
                <c:pt idx="78">
                  <c:v>45643</c:v>
                </c:pt>
                <c:pt idx="79">
                  <c:v>47436</c:v>
                </c:pt>
                <c:pt idx="80">
                  <c:v>49207</c:v>
                </c:pt>
                <c:pt idx="81">
                  <c:v>51049</c:v>
                </c:pt>
                <c:pt idx="82">
                  <c:v>53149</c:v>
                </c:pt>
                <c:pt idx="83">
                  <c:v>53617</c:v>
                </c:pt>
                <c:pt idx="84">
                  <c:v>53791</c:v>
                </c:pt>
                <c:pt idx="85">
                  <c:v>55535</c:v>
                </c:pt>
                <c:pt idx="86">
                  <c:v>57512</c:v>
                </c:pt>
                <c:pt idx="87">
                  <c:v>59935</c:v>
                </c:pt>
                <c:pt idx="88">
                  <c:v>62279</c:v>
                </c:pt>
                <c:pt idx="89">
                  <c:v>64740</c:v>
                </c:pt>
                <c:pt idx="90">
                  <c:v>65310</c:v>
                </c:pt>
                <c:pt idx="91">
                  <c:v>65947</c:v>
                </c:pt>
                <c:pt idx="92">
                  <c:v>68595</c:v>
                </c:pt>
                <c:pt idx="93">
                  <c:v>71523</c:v>
                </c:pt>
                <c:pt idx="94">
                  <c:v>74517</c:v>
                </c:pt>
                <c:pt idx="95">
                  <c:v>77950</c:v>
                </c:pt>
                <c:pt idx="96">
                  <c:v>78963</c:v>
                </c:pt>
                <c:pt idx="97">
                  <c:v>79599</c:v>
                </c:pt>
                <c:pt idx="98">
                  <c:v>80015</c:v>
                </c:pt>
                <c:pt idx="99">
                  <c:v>80384</c:v>
                </c:pt>
                <c:pt idx="100">
                  <c:v>82746</c:v>
                </c:pt>
                <c:pt idx="101">
                  <c:v>85668</c:v>
                </c:pt>
                <c:pt idx="102">
                  <c:v>90213</c:v>
                </c:pt>
                <c:pt idx="103">
                  <c:v>95085</c:v>
                </c:pt>
                <c:pt idx="104">
                  <c:v>96959</c:v>
                </c:pt>
                <c:pt idx="105">
                  <c:v>97994</c:v>
                </c:pt>
                <c:pt idx="106">
                  <c:v>103385</c:v>
                </c:pt>
                <c:pt idx="107">
                  <c:v>108751</c:v>
                </c:pt>
                <c:pt idx="108">
                  <c:v>115627</c:v>
                </c:pt>
                <c:pt idx="109">
                  <c:v>126260</c:v>
                </c:pt>
                <c:pt idx="110">
                  <c:v>135886</c:v>
                </c:pt>
                <c:pt idx="111">
                  <c:v>140361</c:v>
                </c:pt>
                <c:pt idx="112">
                  <c:v>143021</c:v>
                </c:pt>
                <c:pt idx="113">
                  <c:v>158899</c:v>
                </c:pt>
                <c:pt idx="114">
                  <c:v>175369</c:v>
                </c:pt>
                <c:pt idx="115">
                  <c:v>197570</c:v>
                </c:pt>
                <c:pt idx="116">
                  <c:v>223731</c:v>
                </c:pt>
                <c:pt idx="117">
                  <c:v>244025</c:v>
                </c:pt>
                <c:pt idx="118">
                  <c:v>252197</c:v>
                </c:pt>
                <c:pt idx="119">
                  <c:v>258644</c:v>
                </c:pt>
                <c:pt idx="120">
                  <c:v>282203</c:v>
                </c:pt>
                <c:pt idx="121">
                  <c:v>302641</c:v>
                </c:pt>
                <c:pt idx="122">
                  <c:v>325980</c:v>
                </c:pt>
                <c:pt idx="123">
                  <c:v>346596</c:v>
                </c:pt>
                <c:pt idx="124">
                  <c:v>362014</c:v>
                </c:pt>
                <c:pt idx="125">
                  <c:v>365698</c:v>
                </c:pt>
                <c:pt idx="126">
                  <c:v>370360</c:v>
                </c:pt>
                <c:pt idx="127">
                  <c:v>383058</c:v>
                </c:pt>
                <c:pt idx="128">
                  <c:v>395408</c:v>
                </c:pt>
                <c:pt idx="129">
                  <c:v>407834</c:v>
                </c:pt>
                <c:pt idx="130">
                  <c:v>420315</c:v>
                </c:pt>
                <c:pt idx="131">
                  <c:v>430042</c:v>
                </c:pt>
                <c:pt idx="132">
                  <c:v>433496</c:v>
                </c:pt>
                <c:pt idx="133">
                  <c:v>436080</c:v>
                </c:pt>
                <c:pt idx="134">
                  <c:v>444404</c:v>
                </c:pt>
                <c:pt idx="135">
                  <c:v>453671</c:v>
                </c:pt>
                <c:pt idx="136">
                  <c:v>462111</c:v>
                </c:pt>
                <c:pt idx="137">
                  <c:v>469911</c:v>
                </c:pt>
                <c:pt idx="138">
                  <c:v>475608</c:v>
                </c:pt>
                <c:pt idx="139">
                  <c:v>477956</c:v>
                </c:pt>
                <c:pt idx="140">
                  <c:v>479747</c:v>
                </c:pt>
                <c:pt idx="141">
                  <c:v>485215</c:v>
                </c:pt>
                <c:pt idx="142">
                  <c:v>491155</c:v>
                </c:pt>
                <c:pt idx="143">
                  <c:v>497291</c:v>
                </c:pt>
                <c:pt idx="144">
                  <c:v>504232</c:v>
                </c:pt>
                <c:pt idx="145">
                  <c:v>509781</c:v>
                </c:pt>
                <c:pt idx="146">
                  <c:v>512305</c:v>
                </c:pt>
                <c:pt idx="147">
                  <c:v>514201</c:v>
                </c:pt>
                <c:pt idx="148">
                  <c:v>520326</c:v>
                </c:pt>
                <c:pt idx="149">
                  <c:v>526482</c:v>
                </c:pt>
                <c:pt idx="150">
                  <c:v>533682</c:v>
                </c:pt>
                <c:pt idx="151">
                  <c:v>544035</c:v>
                </c:pt>
                <c:pt idx="152">
                  <c:v>552741</c:v>
                </c:pt>
                <c:pt idx="153">
                  <c:v>557193</c:v>
                </c:pt>
                <c:pt idx="154">
                  <c:v>559914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List1!$B$5:$EZ$5</c:f>
              <c:numCache>
                <c:formatCode>General</c:formatCode>
                <c:ptCount val="155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4829</c:v>
                </c:pt>
                <c:pt idx="13">
                  <c:v>5043</c:v>
                </c:pt>
                <c:pt idx="14">
                  <c:v>5229</c:v>
                </c:pt>
                <c:pt idx="15">
                  <c:v>6266</c:v>
                </c:pt>
                <c:pt idx="16">
                  <c:v>7531</c:v>
                </c:pt>
                <c:pt idx="17">
                  <c:v>8875</c:v>
                </c:pt>
                <c:pt idx="18">
                  <c:v>10362</c:v>
                </c:pt>
                <c:pt idx="19">
                  <c:v>11742</c:v>
                </c:pt>
                <c:pt idx="20">
                  <c:v>11931</c:v>
                </c:pt>
                <c:pt idx="21">
                  <c:v>12070</c:v>
                </c:pt>
                <c:pt idx="22">
                  <c:v>13100</c:v>
                </c:pt>
                <c:pt idx="23">
                  <c:v>14261</c:v>
                </c:pt>
                <c:pt idx="24">
                  <c:v>15433</c:v>
                </c:pt>
                <c:pt idx="25">
                  <c:v>16503</c:v>
                </c:pt>
                <c:pt idx="26">
                  <c:v>17351</c:v>
                </c:pt>
                <c:pt idx="27">
                  <c:v>17547</c:v>
                </c:pt>
                <c:pt idx="28">
                  <c:v>17680</c:v>
                </c:pt>
                <c:pt idx="29">
                  <c:v>18418</c:v>
                </c:pt>
                <c:pt idx="30">
                  <c:v>19393</c:v>
                </c:pt>
                <c:pt idx="31">
                  <c:v>20345</c:v>
                </c:pt>
                <c:pt idx="32">
                  <c:v>21276</c:v>
                </c:pt>
                <c:pt idx="33">
                  <c:v>22411</c:v>
                </c:pt>
                <c:pt idx="34">
                  <c:v>22557</c:v>
                </c:pt>
                <c:pt idx="35">
                  <c:v>22678</c:v>
                </c:pt>
                <c:pt idx="36">
                  <c:v>23649</c:v>
                </c:pt>
                <c:pt idx="37">
                  <c:v>24856</c:v>
                </c:pt>
                <c:pt idx="38">
                  <c:v>26222</c:v>
                </c:pt>
                <c:pt idx="39">
                  <c:v>27707</c:v>
                </c:pt>
                <c:pt idx="40">
                  <c:v>29008</c:v>
                </c:pt>
                <c:pt idx="41">
                  <c:v>29158</c:v>
                </c:pt>
                <c:pt idx="42">
                  <c:v>29301</c:v>
                </c:pt>
                <c:pt idx="43">
                  <c:v>30370</c:v>
                </c:pt>
                <c:pt idx="44">
                  <c:v>31473</c:v>
                </c:pt>
                <c:pt idx="45">
                  <c:v>32700</c:v>
                </c:pt>
                <c:pt idx="46">
                  <c:v>33945</c:v>
                </c:pt>
                <c:pt idx="47">
                  <c:v>35089</c:v>
                </c:pt>
                <c:pt idx="48">
                  <c:v>35280</c:v>
                </c:pt>
                <c:pt idx="49">
                  <c:v>35360</c:v>
                </c:pt>
                <c:pt idx="50">
                  <c:v>36079</c:v>
                </c:pt>
                <c:pt idx="51">
                  <c:v>36828</c:v>
                </c:pt>
                <c:pt idx="52">
                  <c:v>37725</c:v>
                </c:pt>
                <c:pt idx="53">
                  <c:v>38683</c:v>
                </c:pt>
                <c:pt idx="54">
                  <c:v>39579</c:v>
                </c:pt>
                <c:pt idx="55">
                  <c:v>39669</c:v>
                </c:pt>
                <c:pt idx="56">
                  <c:v>39712</c:v>
                </c:pt>
                <c:pt idx="57">
                  <c:v>40410</c:v>
                </c:pt>
                <c:pt idx="58">
                  <c:v>41238</c:v>
                </c:pt>
                <c:pt idx="59">
                  <c:v>42182</c:v>
                </c:pt>
                <c:pt idx="60">
                  <c:v>43249</c:v>
                </c:pt>
                <c:pt idx="61">
                  <c:v>44309</c:v>
                </c:pt>
                <c:pt idx="62">
                  <c:v>44423</c:v>
                </c:pt>
                <c:pt idx="63">
                  <c:v>44630</c:v>
                </c:pt>
                <c:pt idx="64">
                  <c:v>46287</c:v>
                </c:pt>
                <c:pt idx="65">
                  <c:v>49489</c:v>
                </c:pt>
                <c:pt idx="66">
                  <c:v>52165</c:v>
                </c:pt>
                <c:pt idx="67">
                  <c:v>54635</c:v>
                </c:pt>
                <c:pt idx="68">
                  <c:v>56856</c:v>
                </c:pt>
                <c:pt idx="69">
                  <c:v>57975</c:v>
                </c:pt>
                <c:pt idx="70">
                  <c:v>58865</c:v>
                </c:pt>
                <c:pt idx="71">
                  <c:v>61109</c:v>
                </c:pt>
                <c:pt idx="72">
                  <c:v>63574</c:v>
                </c:pt>
                <c:pt idx="73">
                  <c:v>66177</c:v>
                </c:pt>
                <c:pt idx="74">
                  <c:v>68821</c:v>
                </c:pt>
                <c:pt idx="75">
                  <c:v>71141</c:v>
                </c:pt>
                <c:pt idx="76">
                  <c:v>72094</c:v>
                </c:pt>
                <c:pt idx="77">
                  <c:v>72731</c:v>
                </c:pt>
                <c:pt idx="78">
                  <c:v>74331</c:v>
                </c:pt>
                <c:pt idx="79">
                  <c:v>76719</c:v>
                </c:pt>
                <c:pt idx="80">
                  <c:v>78953</c:v>
                </c:pt>
                <c:pt idx="81">
                  <c:v>81143</c:v>
                </c:pt>
                <c:pt idx="82">
                  <c:v>83615</c:v>
                </c:pt>
                <c:pt idx="83">
                  <c:v>84465</c:v>
                </c:pt>
                <c:pt idx="84">
                  <c:v>84807</c:v>
                </c:pt>
                <c:pt idx="85">
                  <c:v>86835</c:v>
                </c:pt>
                <c:pt idx="86">
                  <c:v>89060</c:v>
                </c:pt>
                <c:pt idx="87">
                  <c:v>91310</c:v>
                </c:pt>
                <c:pt idx="88">
                  <c:v>93508</c:v>
                </c:pt>
                <c:pt idx="89">
                  <c:v>95915</c:v>
                </c:pt>
                <c:pt idx="90">
                  <c:v>96700</c:v>
                </c:pt>
                <c:pt idx="91">
                  <c:v>97370</c:v>
                </c:pt>
                <c:pt idx="92">
                  <c:v>99730</c:v>
                </c:pt>
                <c:pt idx="93">
                  <c:v>102483</c:v>
                </c:pt>
                <c:pt idx="94">
                  <c:v>105369</c:v>
                </c:pt>
                <c:pt idx="95">
                  <c:v>108566</c:v>
                </c:pt>
                <c:pt idx="96">
                  <c:v>109686</c:v>
                </c:pt>
                <c:pt idx="97">
                  <c:v>110545</c:v>
                </c:pt>
                <c:pt idx="98">
                  <c:v>111247</c:v>
                </c:pt>
                <c:pt idx="99">
                  <c:v>111723</c:v>
                </c:pt>
                <c:pt idx="100">
                  <c:v>114459</c:v>
                </c:pt>
                <c:pt idx="101">
                  <c:v>117144</c:v>
                </c:pt>
                <c:pt idx="102">
                  <c:v>120176</c:v>
                </c:pt>
                <c:pt idx="103">
                  <c:v>123894</c:v>
                </c:pt>
                <c:pt idx="104">
                  <c:v>125391</c:v>
                </c:pt>
                <c:pt idx="105">
                  <c:v>126222</c:v>
                </c:pt>
                <c:pt idx="106">
                  <c:v>129262</c:v>
                </c:pt>
                <c:pt idx="107">
                  <c:v>132382</c:v>
                </c:pt>
                <c:pt idx="108">
                  <c:v>135453</c:v>
                </c:pt>
                <c:pt idx="109">
                  <c:v>139101</c:v>
                </c:pt>
                <c:pt idx="110">
                  <c:v>143472</c:v>
                </c:pt>
                <c:pt idx="111">
                  <c:v>145294</c:v>
                </c:pt>
                <c:pt idx="112">
                  <c:v>146208</c:v>
                </c:pt>
                <c:pt idx="113">
                  <c:v>149326</c:v>
                </c:pt>
                <c:pt idx="114">
                  <c:v>152436</c:v>
                </c:pt>
                <c:pt idx="115">
                  <c:v>155649</c:v>
                </c:pt>
                <c:pt idx="116">
                  <c:v>159455</c:v>
                </c:pt>
                <c:pt idx="117">
                  <c:v>163093</c:v>
                </c:pt>
                <c:pt idx="118">
                  <c:v>164020</c:v>
                </c:pt>
                <c:pt idx="119">
                  <c:v>164862</c:v>
                </c:pt>
                <c:pt idx="120">
                  <c:v>167114</c:v>
                </c:pt>
                <c:pt idx="121">
                  <c:v>169556</c:v>
                </c:pt>
                <c:pt idx="122">
                  <c:v>172703</c:v>
                </c:pt>
                <c:pt idx="123">
                  <c:v>179209</c:v>
                </c:pt>
                <c:pt idx="124">
                  <c:v>187403</c:v>
                </c:pt>
                <c:pt idx="125">
                  <c:v>191788</c:v>
                </c:pt>
                <c:pt idx="126">
                  <c:v>196137</c:v>
                </c:pt>
                <c:pt idx="127">
                  <c:v>213794</c:v>
                </c:pt>
                <c:pt idx="128">
                  <c:v>233459</c:v>
                </c:pt>
                <c:pt idx="129">
                  <c:v>255466</c:v>
                </c:pt>
                <c:pt idx="130">
                  <c:v>278453</c:v>
                </c:pt>
                <c:pt idx="131">
                  <c:v>300584</c:v>
                </c:pt>
                <c:pt idx="132">
                  <c:v>308105</c:v>
                </c:pt>
                <c:pt idx="133">
                  <c:v>314642</c:v>
                </c:pt>
                <c:pt idx="134">
                  <c:v>330346</c:v>
                </c:pt>
                <c:pt idx="135">
                  <c:v>345576</c:v>
                </c:pt>
                <c:pt idx="136">
                  <c:v>358909</c:v>
                </c:pt>
                <c:pt idx="137">
                  <c:v>370890</c:v>
                </c:pt>
                <c:pt idx="138">
                  <c:v>384026</c:v>
                </c:pt>
                <c:pt idx="139">
                  <c:v>388380</c:v>
                </c:pt>
                <c:pt idx="140">
                  <c:v>391954</c:v>
                </c:pt>
                <c:pt idx="141">
                  <c:v>399834</c:v>
                </c:pt>
                <c:pt idx="142">
                  <c:v>407649</c:v>
                </c:pt>
                <c:pt idx="143">
                  <c:v>415271</c:v>
                </c:pt>
                <c:pt idx="144">
                  <c:v>422860</c:v>
                </c:pt>
                <c:pt idx="145">
                  <c:v>430338</c:v>
                </c:pt>
                <c:pt idx="146">
                  <c:v>433878</c:v>
                </c:pt>
                <c:pt idx="147">
                  <c:v>436325</c:v>
                </c:pt>
                <c:pt idx="148">
                  <c:v>441495</c:v>
                </c:pt>
                <c:pt idx="149">
                  <c:v>447943</c:v>
                </c:pt>
                <c:pt idx="150">
                  <c:v>454768</c:v>
                </c:pt>
                <c:pt idx="151">
                  <c:v>461740</c:v>
                </c:pt>
                <c:pt idx="152">
                  <c:v>468633</c:v>
                </c:pt>
                <c:pt idx="153">
                  <c:v>471404</c:v>
                </c:pt>
                <c:pt idx="154">
                  <c:v>473340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List1!$B$6:$EZ$6</c:f>
              <c:numCache>
                <c:formatCode>General</c:formatCode>
                <c:ptCount val="155"/>
                <c:pt idx="0">
                  <c:v>96</c:v>
                </c:pt>
                <c:pt idx="1">
                  <c:v>278</c:v>
                </c:pt>
                <c:pt idx="2">
                  <c:v>526</c:v>
                </c:pt>
                <c:pt idx="3">
                  <c:v>821</c:v>
                </c:pt>
                <c:pt idx="4">
                  <c:v>906</c:v>
                </c:pt>
                <c:pt idx="5">
                  <c:v>929</c:v>
                </c:pt>
                <c:pt idx="6">
                  <c:v>1036</c:v>
                </c:pt>
                <c:pt idx="7">
                  <c:v>1099</c:v>
                </c:pt>
                <c:pt idx="8">
                  <c:v>1389</c:v>
                </c:pt>
                <c:pt idx="9">
                  <c:v>1727</c:v>
                </c:pt>
                <c:pt idx="10">
                  <c:v>2189</c:v>
                </c:pt>
                <c:pt idx="11">
                  <c:v>2857</c:v>
                </c:pt>
                <c:pt idx="12">
                  <c:v>3606</c:v>
                </c:pt>
                <c:pt idx="13">
                  <c:v>3786</c:v>
                </c:pt>
                <c:pt idx="14">
                  <c:v>3928</c:v>
                </c:pt>
                <c:pt idx="15">
                  <c:v>4720</c:v>
                </c:pt>
                <c:pt idx="16">
                  <c:v>5742</c:v>
                </c:pt>
                <c:pt idx="17">
                  <c:v>6714</c:v>
                </c:pt>
                <c:pt idx="18">
                  <c:v>7839</c:v>
                </c:pt>
                <c:pt idx="19">
                  <c:v>8955</c:v>
                </c:pt>
                <c:pt idx="20">
                  <c:v>9137</c:v>
                </c:pt>
                <c:pt idx="21">
                  <c:v>9277</c:v>
                </c:pt>
                <c:pt idx="22">
                  <c:v>10182</c:v>
                </c:pt>
                <c:pt idx="23">
                  <c:v>11084</c:v>
                </c:pt>
                <c:pt idx="24">
                  <c:v>12052</c:v>
                </c:pt>
                <c:pt idx="25">
                  <c:v>12837</c:v>
                </c:pt>
                <c:pt idx="26">
                  <c:v>13404</c:v>
                </c:pt>
                <c:pt idx="27">
                  <c:v>13556</c:v>
                </c:pt>
                <c:pt idx="28">
                  <c:v>13656</c:v>
                </c:pt>
                <c:pt idx="29">
                  <c:v>14196</c:v>
                </c:pt>
                <c:pt idx="30">
                  <c:v>14902</c:v>
                </c:pt>
                <c:pt idx="31">
                  <c:v>15580</c:v>
                </c:pt>
                <c:pt idx="32">
                  <c:v>16353</c:v>
                </c:pt>
                <c:pt idx="33">
                  <c:v>17214</c:v>
                </c:pt>
                <c:pt idx="34">
                  <c:v>17330</c:v>
                </c:pt>
                <c:pt idx="35">
                  <c:v>17436</c:v>
                </c:pt>
                <c:pt idx="36">
                  <c:v>18214</c:v>
                </c:pt>
                <c:pt idx="37">
                  <c:v>19170</c:v>
                </c:pt>
                <c:pt idx="38">
                  <c:v>20136</c:v>
                </c:pt>
                <c:pt idx="39">
                  <c:v>21234</c:v>
                </c:pt>
                <c:pt idx="40">
                  <c:v>22326</c:v>
                </c:pt>
                <c:pt idx="41">
                  <c:v>22467</c:v>
                </c:pt>
                <c:pt idx="42">
                  <c:v>22566</c:v>
                </c:pt>
                <c:pt idx="43">
                  <c:v>23462</c:v>
                </c:pt>
                <c:pt idx="44">
                  <c:v>24306</c:v>
                </c:pt>
                <c:pt idx="45">
                  <c:v>25257</c:v>
                </c:pt>
                <c:pt idx="46">
                  <c:v>26315</c:v>
                </c:pt>
                <c:pt idx="47">
                  <c:v>27198</c:v>
                </c:pt>
                <c:pt idx="48">
                  <c:v>27342</c:v>
                </c:pt>
                <c:pt idx="49">
                  <c:v>27398</c:v>
                </c:pt>
                <c:pt idx="50">
                  <c:v>27990</c:v>
                </c:pt>
                <c:pt idx="51">
                  <c:v>28604</c:v>
                </c:pt>
                <c:pt idx="52">
                  <c:v>29283</c:v>
                </c:pt>
                <c:pt idx="53">
                  <c:v>30113</c:v>
                </c:pt>
                <c:pt idx="54">
                  <c:v>30757</c:v>
                </c:pt>
                <c:pt idx="55">
                  <c:v>30843</c:v>
                </c:pt>
                <c:pt idx="56">
                  <c:v>30884</c:v>
                </c:pt>
                <c:pt idx="57">
                  <c:v>31437</c:v>
                </c:pt>
                <c:pt idx="58">
                  <c:v>32117</c:v>
                </c:pt>
                <c:pt idx="59">
                  <c:v>32955</c:v>
                </c:pt>
                <c:pt idx="60">
                  <c:v>33823</c:v>
                </c:pt>
                <c:pt idx="61">
                  <c:v>34683</c:v>
                </c:pt>
                <c:pt idx="62">
                  <c:v>34774</c:v>
                </c:pt>
                <c:pt idx="63">
                  <c:v>34905</c:v>
                </c:pt>
                <c:pt idx="64">
                  <c:v>36345</c:v>
                </c:pt>
                <c:pt idx="65">
                  <c:v>39039</c:v>
                </c:pt>
                <c:pt idx="66">
                  <c:v>41406</c:v>
                </c:pt>
                <c:pt idx="67">
                  <c:v>43948</c:v>
                </c:pt>
                <c:pt idx="68">
                  <c:v>45854</c:v>
                </c:pt>
                <c:pt idx="69">
                  <c:v>46677</c:v>
                </c:pt>
                <c:pt idx="70">
                  <c:v>47349</c:v>
                </c:pt>
                <c:pt idx="71">
                  <c:v>49188</c:v>
                </c:pt>
                <c:pt idx="72">
                  <c:v>51292</c:v>
                </c:pt>
                <c:pt idx="73">
                  <c:v>53186</c:v>
                </c:pt>
                <c:pt idx="74">
                  <c:v>55277</c:v>
                </c:pt>
                <c:pt idx="75">
                  <c:v>56961</c:v>
                </c:pt>
                <c:pt idx="76">
                  <c:v>57556</c:v>
                </c:pt>
                <c:pt idx="77">
                  <c:v>57922</c:v>
                </c:pt>
                <c:pt idx="78">
                  <c:v>59073</c:v>
                </c:pt>
                <c:pt idx="79">
                  <c:v>60771</c:v>
                </c:pt>
                <c:pt idx="80">
                  <c:v>62383</c:v>
                </c:pt>
                <c:pt idx="81">
                  <c:v>63937</c:v>
                </c:pt>
                <c:pt idx="82">
                  <c:v>65823</c:v>
                </c:pt>
                <c:pt idx="83">
                  <c:v>66247</c:v>
                </c:pt>
                <c:pt idx="84">
                  <c:v>66438</c:v>
                </c:pt>
                <c:pt idx="85">
                  <c:v>68093</c:v>
                </c:pt>
                <c:pt idx="86">
                  <c:v>69863</c:v>
                </c:pt>
                <c:pt idx="87">
                  <c:v>71920</c:v>
                </c:pt>
                <c:pt idx="88">
                  <c:v>74027</c:v>
                </c:pt>
                <c:pt idx="89">
                  <c:v>76156</c:v>
                </c:pt>
                <c:pt idx="90">
                  <c:v>76654</c:v>
                </c:pt>
                <c:pt idx="91">
                  <c:v>77097</c:v>
                </c:pt>
                <c:pt idx="92">
                  <c:v>79427</c:v>
                </c:pt>
                <c:pt idx="93">
                  <c:v>82089</c:v>
                </c:pt>
                <c:pt idx="94">
                  <c:v>84603</c:v>
                </c:pt>
                <c:pt idx="95">
                  <c:v>87495</c:v>
                </c:pt>
                <c:pt idx="96">
                  <c:v>88277</c:v>
                </c:pt>
                <c:pt idx="97">
                  <c:v>88963</c:v>
                </c:pt>
                <c:pt idx="98">
                  <c:v>89387</c:v>
                </c:pt>
                <c:pt idx="99">
                  <c:v>89816</c:v>
                </c:pt>
                <c:pt idx="100">
                  <c:v>92091</c:v>
                </c:pt>
                <c:pt idx="101">
                  <c:v>94321</c:v>
                </c:pt>
                <c:pt idx="102">
                  <c:v>97454</c:v>
                </c:pt>
                <c:pt idx="103">
                  <c:v>100801</c:v>
                </c:pt>
                <c:pt idx="104">
                  <c:v>102030</c:v>
                </c:pt>
                <c:pt idx="105">
                  <c:v>102735</c:v>
                </c:pt>
                <c:pt idx="106">
                  <c:v>105950</c:v>
                </c:pt>
                <c:pt idx="107">
                  <c:v>109039</c:v>
                </c:pt>
                <c:pt idx="108">
                  <c:v>112352</c:v>
                </c:pt>
                <c:pt idx="109">
                  <c:v>116427</c:v>
                </c:pt>
                <c:pt idx="110">
                  <c:v>121063</c:v>
                </c:pt>
                <c:pt idx="111">
                  <c:v>122350</c:v>
                </c:pt>
                <c:pt idx="112">
                  <c:v>123154</c:v>
                </c:pt>
                <c:pt idx="113">
                  <c:v>126704</c:v>
                </c:pt>
                <c:pt idx="114">
                  <c:v>130269</c:v>
                </c:pt>
                <c:pt idx="115">
                  <c:v>134235</c:v>
                </c:pt>
                <c:pt idx="116">
                  <c:v>138773</c:v>
                </c:pt>
                <c:pt idx="117">
                  <c:v>143250</c:v>
                </c:pt>
                <c:pt idx="118">
                  <c:v>145184</c:v>
                </c:pt>
                <c:pt idx="119">
                  <c:v>148166</c:v>
                </c:pt>
                <c:pt idx="120">
                  <c:v>157170</c:v>
                </c:pt>
                <c:pt idx="121">
                  <c:v>170118</c:v>
                </c:pt>
                <c:pt idx="122">
                  <c:v>187420</c:v>
                </c:pt>
                <c:pt idx="123">
                  <c:v>209974</c:v>
                </c:pt>
                <c:pt idx="124">
                  <c:v>231413</c:v>
                </c:pt>
                <c:pt idx="125">
                  <c:v>238281</c:v>
                </c:pt>
                <c:pt idx="126">
                  <c:v>244119</c:v>
                </c:pt>
                <c:pt idx="127">
                  <c:v>265588</c:v>
                </c:pt>
                <c:pt idx="128">
                  <c:v>283170</c:v>
                </c:pt>
                <c:pt idx="129">
                  <c:v>302884</c:v>
                </c:pt>
                <c:pt idx="130">
                  <c:v>320747</c:v>
                </c:pt>
                <c:pt idx="131">
                  <c:v>337643</c:v>
                </c:pt>
                <c:pt idx="132">
                  <c:v>342423</c:v>
                </c:pt>
                <c:pt idx="133">
                  <c:v>346419</c:v>
                </c:pt>
                <c:pt idx="134">
                  <c:v>357953</c:v>
                </c:pt>
                <c:pt idx="135">
                  <c:v>369309</c:v>
                </c:pt>
                <c:pt idx="136">
                  <c:v>379120</c:v>
                </c:pt>
                <c:pt idx="137">
                  <c:v>388237</c:v>
                </c:pt>
                <c:pt idx="138">
                  <c:v>396272</c:v>
                </c:pt>
                <c:pt idx="139">
                  <c:v>398953</c:v>
                </c:pt>
                <c:pt idx="140">
                  <c:v>400977</c:v>
                </c:pt>
                <c:pt idx="141">
                  <c:v>406405</c:v>
                </c:pt>
                <c:pt idx="142">
                  <c:v>412261</c:v>
                </c:pt>
                <c:pt idx="143">
                  <c:v>418051</c:v>
                </c:pt>
                <c:pt idx="144">
                  <c:v>424257</c:v>
                </c:pt>
                <c:pt idx="145">
                  <c:v>429832</c:v>
                </c:pt>
                <c:pt idx="146">
                  <c:v>432393</c:v>
                </c:pt>
                <c:pt idx="147">
                  <c:v>434180</c:v>
                </c:pt>
                <c:pt idx="148">
                  <c:v>439081</c:v>
                </c:pt>
                <c:pt idx="149">
                  <c:v>444759</c:v>
                </c:pt>
                <c:pt idx="150">
                  <c:v>450981</c:v>
                </c:pt>
                <c:pt idx="151">
                  <c:v>457643</c:v>
                </c:pt>
                <c:pt idx="152">
                  <c:v>463923</c:v>
                </c:pt>
                <c:pt idx="153">
                  <c:v>465879</c:v>
                </c:pt>
                <c:pt idx="154">
                  <c:v>467271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List1!$B$7:$EZ$7</c:f>
              <c:numCache>
                <c:formatCode>General</c:formatCode>
                <c:ptCount val="155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1928</c:v>
                </c:pt>
                <c:pt idx="9">
                  <c:v>2494</c:v>
                </c:pt>
                <c:pt idx="10">
                  <c:v>3210</c:v>
                </c:pt>
                <c:pt idx="11">
                  <c:v>4133</c:v>
                </c:pt>
                <c:pt idx="12">
                  <c:v>5250</c:v>
                </c:pt>
                <c:pt idx="13">
                  <c:v>5443</c:v>
                </c:pt>
                <c:pt idx="14">
                  <c:v>5630</c:v>
                </c:pt>
                <c:pt idx="15">
                  <c:v>6695</c:v>
                </c:pt>
                <c:pt idx="16">
                  <c:v>8012</c:v>
                </c:pt>
                <c:pt idx="17">
                  <c:v>9443</c:v>
                </c:pt>
                <c:pt idx="18">
                  <c:v>10947</c:v>
                </c:pt>
                <c:pt idx="19">
                  <c:v>12393</c:v>
                </c:pt>
                <c:pt idx="20">
                  <c:v>12605</c:v>
                </c:pt>
                <c:pt idx="21">
                  <c:v>12766</c:v>
                </c:pt>
                <c:pt idx="22">
                  <c:v>13876</c:v>
                </c:pt>
                <c:pt idx="23">
                  <c:v>15018</c:v>
                </c:pt>
                <c:pt idx="24">
                  <c:v>16185</c:v>
                </c:pt>
                <c:pt idx="25">
                  <c:v>17295</c:v>
                </c:pt>
                <c:pt idx="26">
                  <c:v>18094</c:v>
                </c:pt>
                <c:pt idx="27">
                  <c:v>18303</c:v>
                </c:pt>
                <c:pt idx="28">
                  <c:v>18453</c:v>
                </c:pt>
                <c:pt idx="29">
                  <c:v>19160</c:v>
                </c:pt>
                <c:pt idx="30">
                  <c:v>20181</c:v>
                </c:pt>
                <c:pt idx="31">
                  <c:v>21186</c:v>
                </c:pt>
                <c:pt idx="32">
                  <c:v>22184</c:v>
                </c:pt>
                <c:pt idx="33">
                  <c:v>23403</c:v>
                </c:pt>
                <c:pt idx="34">
                  <c:v>23521</c:v>
                </c:pt>
                <c:pt idx="35">
                  <c:v>23651</c:v>
                </c:pt>
                <c:pt idx="36">
                  <c:v>24691</c:v>
                </c:pt>
                <c:pt idx="37">
                  <c:v>25965</c:v>
                </c:pt>
                <c:pt idx="38">
                  <c:v>27362</c:v>
                </c:pt>
                <c:pt idx="39">
                  <c:v>28908</c:v>
                </c:pt>
                <c:pt idx="40">
                  <c:v>30296</c:v>
                </c:pt>
                <c:pt idx="41">
                  <c:v>30452</c:v>
                </c:pt>
                <c:pt idx="42">
                  <c:v>30576</c:v>
                </c:pt>
                <c:pt idx="43">
                  <c:v>31628</c:v>
                </c:pt>
                <c:pt idx="44">
                  <c:v>32689</c:v>
                </c:pt>
                <c:pt idx="45">
                  <c:v>33864</c:v>
                </c:pt>
                <c:pt idx="46">
                  <c:v>35110</c:v>
                </c:pt>
                <c:pt idx="47">
                  <c:v>36270</c:v>
                </c:pt>
                <c:pt idx="48">
                  <c:v>36455</c:v>
                </c:pt>
                <c:pt idx="49">
                  <c:v>36539</c:v>
                </c:pt>
                <c:pt idx="50">
                  <c:v>37302</c:v>
                </c:pt>
                <c:pt idx="51">
                  <c:v>38090</c:v>
                </c:pt>
                <c:pt idx="52">
                  <c:v>38994</c:v>
                </c:pt>
                <c:pt idx="53">
                  <c:v>39937</c:v>
                </c:pt>
                <c:pt idx="54">
                  <c:v>40840</c:v>
                </c:pt>
                <c:pt idx="55">
                  <c:v>40930</c:v>
                </c:pt>
                <c:pt idx="56">
                  <c:v>40975</c:v>
                </c:pt>
                <c:pt idx="57">
                  <c:v>41652</c:v>
                </c:pt>
                <c:pt idx="58">
                  <c:v>42547</c:v>
                </c:pt>
                <c:pt idx="59">
                  <c:v>43479</c:v>
                </c:pt>
                <c:pt idx="60">
                  <c:v>44546</c:v>
                </c:pt>
                <c:pt idx="61">
                  <c:v>45540</c:v>
                </c:pt>
                <c:pt idx="62">
                  <c:v>45648</c:v>
                </c:pt>
                <c:pt idx="63">
                  <c:v>45810</c:v>
                </c:pt>
                <c:pt idx="64">
                  <c:v>46990</c:v>
                </c:pt>
                <c:pt idx="65">
                  <c:v>48781</c:v>
                </c:pt>
                <c:pt idx="66">
                  <c:v>50710</c:v>
                </c:pt>
                <c:pt idx="67">
                  <c:v>52441</c:v>
                </c:pt>
                <c:pt idx="68">
                  <c:v>54107</c:v>
                </c:pt>
                <c:pt idx="69">
                  <c:v>54852</c:v>
                </c:pt>
                <c:pt idx="70">
                  <c:v>55597</c:v>
                </c:pt>
                <c:pt idx="71">
                  <c:v>57234</c:v>
                </c:pt>
                <c:pt idx="72">
                  <c:v>59530</c:v>
                </c:pt>
                <c:pt idx="73">
                  <c:v>61401</c:v>
                </c:pt>
                <c:pt idx="74">
                  <c:v>63579</c:v>
                </c:pt>
                <c:pt idx="75">
                  <c:v>65581</c:v>
                </c:pt>
                <c:pt idx="76">
                  <c:v>66354</c:v>
                </c:pt>
                <c:pt idx="77">
                  <c:v>66968</c:v>
                </c:pt>
                <c:pt idx="78">
                  <c:v>68337</c:v>
                </c:pt>
                <c:pt idx="79">
                  <c:v>70631</c:v>
                </c:pt>
                <c:pt idx="80">
                  <c:v>72670</c:v>
                </c:pt>
                <c:pt idx="81">
                  <c:v>74797</c:v>
                </c:pt>
                <c:pt idx="82">
                  <c:v>77043</c:v>
                </c:pt>
                <c:pt idx="83">
                  <c:v>78046</c:v>
                </c:pt>
                <c:pt idx="84">
                  <c:v>78467</c:v>
                </c:pt>
                <c:pt idx="85">
                  <c:v>80206</c:v>
                </c:pt>
                <c:pt idx="86">
                  <c:v>82003</c:v>
                </c:pt>
                <c:pt idx="87">
                  <c:v>83816</c:v>
                </c:pt>
                <c:pt idx="88">
                  <c:v>85587</c:v>
                </c:pt>
                <c:pt idx="89">
                  <c:v>87709</c:v>
                </c:pt>
                <c:pt idx="90">
                  <c:v>88217</c:v>
                </c:pt>
                <c:pt idx="91">
                  <c:v>88697</c:v>
                </c:pt>
                <c:pt idx="92">
                  <c:v>90410</c:v>
                </c:pt>
                <c:pt idx="93">
                  <c:v>92793</c:v>
                </c:pt>
                <c:pt idx="94">
                  <c:v>94946</c:v>
                </c:pt>
                <c:pt idx="95">
                  <c:v>97464</c:v>
                </c:pt>
                <c:pt idx="96">
                  <c:v>98364</c:v>
                </c:pt>
                <c:pt idx="97">
                  <c:v>99065</c:v>
                </c:pt>
                <c:pt idx="98">
                  <c:v>99629</c:v>
                </c:pt>
                <c:pt idx="99">
                  <c:v>100146</c:v>
                </c:pt>
                <c:pt idx="100">
                  <c:v>102389</c:v>
                </c:pt>
                <c:pt idx="101">
                  <c:v>104577</c:v>
                </c:pt>
                <c:pt idx="102">
                  <c:v>107274</c:v>
                </c:pt>
                <c:pt idx="103">
                  <c:v>110454</c:v>
                </c:pt>
                <c:pt idx="104">
                  <c:v>111725</c:v>
                </c:pt>
                <c:pt idx="105">
                  <c:v>112610</c:v>
                </c:pt>
                <c:pt idx="106">
                  <c:v>115232</c:v>
                </c:pt>
                <c:pt idx="107">
                  <c:v>118347</c:v>
                </c:pt>
                <c:pt idx="108">
                  <c:v>121328</c:v>
                </c:pt>
                <c:pt idx="109">
                  <c:v>124478</c:v>
                </c:pt>
                <c:pt idx="110">
                  <c:v>128467</c:v>
                </c:pt>
                <c:pt idx="111">
                  <c:v>130285</c:v>
                </c:pt>
                <c:pt idx="112">
                  <c:v>131139</c:v>
                </c:pt>
                <c:pt idx="113">
                  <c:v>134080</c:v>
                </c:pt>
                <c:pt idx="114">
                  <c:v>136781</c:v>
                </c:pt>
                <c:pt idx="115">
                  <c:v>139479</c:v>
                </c:pt>
                <c:pt idx="116">
                  <c:v>142602</c:v>
                </c:pt>
                <c:pt idx="117">
                  <c:v>145919</c:v>
                </c:pt>
                <c:pt idx="118">
                  <c:v>146820</c:v>
                </c:pt>
                <c:pt idx="119">
                  <c:v>147528</c:v>
                </c:pt>
                <c:pt idx="120">
                  <c:v>149245</c:v>
                </c:pt>
                <c:pt idx="121">
                  <c:v>151226</c:v>
                </c:pt>
                <c:pt idx="122">
                  <c:v>153664</c:v>
                </c:pt>
                <c:pt idx="123">
                  <c:v>156229</c:v>
                </c:pt>
                <c:pt idx="124">
                  <c:v>159045</c:v>
                </c:pt>
                <c:pt idx="125">
                  <c:v>159844</c:v>
                </c:pt>
                <c:pt idx="126">
                  <c:v>160566</c:v>
                </c:pt>
                <c:pt idx="127">
                  <c:v>162853</c:v>
                </c:pt>
                <c:pt idx="128">
                  <c:v>165503</c:v>
                </c:pt>
                <c:pt idx="129">
                  <c:v>169305</c:v>
                </c:pt>
                <c:pt idx="130">
                  <c:v>179216</c:v>
                </c:pt>
                <c:pt idx="131">
                  <c:v>191470</c:v>
                </c:pt>
                <c:pt idx="132">
                  <c:v>199054</c:v>
                </c:pt>
                <c:pt idx="133">
                  <c:v>205569</c:v>
                </c:pt>
                <c:pt idx="134">
                  <c:v>228515</c:v>
                </c:pt>
                <c:pt idx="135">
                  <c:v>251743</c:v>
                </c:pt>
                <c:pt idx="136">
                  <c:v>277624</c:v>
                </c:pt>
                <c:pt idx="137">
                  <c:v>300256</c:v>
                </c:pt>
                <c:pt idx="138">
                  <c:v>322561</c:v>
                </c:pt>
                <c:pt idx="139">
                  <c:v>330464</c:v>
                </c:pt>
                <c:pt idx="140">
                  <c:v>336456</c:v>
                </c:pt>
                <c:pt idx="141">
                  <c:v>349957</c:v>
                </c:pt>
                <c:pt idx="142">
                  <c:v>362797</c:v>
                </c:pt>
                <c:pt idx="143">
                  <c:v>374821</c:v>
                </c:pt>
                <c:pt idx="144">
                  <c:v>385674</c:v>
                </c:pt>
                <c:pt idx="145">
                  <c:v>396767</c:v>
                </c:pt>
                <c:pt idx="146">
                  <c:v>400985</c:v>
                </c:pt>
                <c:pt idx="147">
                  <c:v>404232</c:v>
                </c:pt>
                <c:pt idx="148">
                  <c:v>410160</c:v>
                </c:pt>
                <c:pt idx="149">
                  <c:v>416546</c:v>
                </c:pt>
                <c:pt idx="150">
                  <c:v>424549</c:v>
                </c:pt>
                <c:pt idx="151">
                  <c:v>432044</c:v>
                </c:pt>
                <c:pt idx="152">
                  <c:v>440128</c:v>
                </c:pt>
                <c:pt idx="153">
                  <c:v>443670</c:v>
                </c:pt>
                <c:pt idx="154">
                  <c:v>446256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List1!$B$8:$EZ$8</c:f>
              <c:numCache>
                <c:formatCode>General</c:formatCode>
                <c:ptCount val="155"/>
                <c:pt idx="0">
                  <c:v>132</c:v>
                </c:pt>
                <c:pt idx="1">
                  <c:v>407</c:v>
                </c:pt>
                <c:pt idx="2">
                  <c:v>787</c:v>
                </c:pt>
                <c:pt idx="3">
                  <c:v>1158</c:v>
                </c:pt>
                <c:pt idx="4">
                  <c:v>1289</c:v>
                </c:pt>
                <c:pt idx="5">
                  <c:v>1322</c:v>
                </c:pt>
                <c:pt idx="6">
                  <c:v>1479</c:v>
                </c:pt>
                <c:pt idx="7">
                  <c:v>1595</c:v>
                </c:pt>
                <c:pt idx="8">
                  <c:v>2066</c:v>
                </c:pt>
                <c:pt idx="9">
                  <c:v>2622</c:v>
                </c:pt>
                <c:pt idx="10">
                  <c:v>3367</c:v>
                </c:pt>
                <c:pt idx="11">
                  <c:v>4305</c:v>
                </c:pt>
                <c:pt idx="12">
                  <c:v>5489</c:v>
                </c:pt>
                <c:pt idx="13">
                  <c:v>5700</c:v>
                </c:pt>
                <c:pt idx="14">
                  <c:v>5894</c:v>
                </c:pt>
                <c:pt idx="15">
                  <c:v>7069</c:v>
                </c:pt>
                <c:pt idx="16">
                  <c:v>8568</c:v>
                </c:pt>
                <c:pt idx="17">
                  <c:v>9955</c:v>
                </c:pt>
                <c:pt idx="18">
                  <c:v>11449</c:v>
                </c:pt>
                <c:pt idx="19">
                  <c:v>12755</c:v>
                </c:pt>
                <c:pt idx="20">
                  <c:v>12911</c:v>
                </c:pt>
                <c:pt idx="21">
                  <c:v>13066</c:v>
                </c:pt>
                <c:pt idx="22">
                  <c:v>14125</c:v>
                </c:pt>
                <c:pt idx="23">
                  <c:v>15249</c:v>
                </c:pt>
                <c:pt idx="24">
                  <c:v>16319</c:v>
                </c:pt>
                <c:pt idx="25">
                  <c:v>17310</c:v>
                </c:pt>
                <c:pt idx="26">
                  <c:v>18099</c:v>
                </c:pt>
                <c:pt idx="27">
                  <c:v>18272</c:v>
                </c:pt>
                <c:pt idx="28">
                  <c:v>18416</c:v>
                </c:pt>
                <c:pt idx="29">
                  <c:v>19202</c:v>
                </c:pt>
                <c:pt idx="30">
                  <c:v>20130</c:v>
                </c:pt>
                <c:pt idx="31">
                  <c:v>21108</c:v>
                </c:pt>
                <c:pt idx="32">
                  <c:v>22147</c:v>
                </c:pt>
                <c:pt idx="33">
                  <c:v>23436</c:v>
                </c:pt>
                <c:pt idx="34">
                  <c:v>23576</c:v>
                </c:pt>
                <c:pt idx="35">
                  <c:v>23698</c:v>
                </c:pt>
                <c:pt idx="36">
                  <c:v>24758</c:v>
                </c:pt>
                <c:pt idx="37">
                  <c:v>26168</c:v>
                </c:pt>
                <c:pt idx="38">
                  <c:v>27595</c:v>
                </c:pt>
                <c:pt idx="39">
                  <c:v>29122</c:v>
                </c:pt>
                <c:pt idx="40">
                  <c:v>30422</c:v>
                </c:pt>
                <c:pt idx="41">
                  <c:v>30564</c:v>
                </c:pt>
                <c:pt idx="42">
                  <c:v>30696</c:v>
                </c:pt>
                <c:pt idx="43">
                  <c:v>31769</c:v>
                </c:pt>
                <c:pt idx="44">
                  <c:v>32851</c:v>
                </c:pt>
                <c:pt idx="45">
                  <c:v>33981</c:v>
                </c:pt>
                <c:pt idx="46">
                  <c:v>35228</c:v>
                </c:pt>
                <c:pt idx="47">
                  <c:v>36313</c:v>
                </c:pt>
                <c:pt idx="48">
                  <c:v>36456</c:v>
                </c:pt>
                <c:pt idx="49">
                  <c:v>36502</c:v>
                </c:pt>
                <c:pt idx="50">
                  <c:v>37225</c:v>
                </c:pt>
                <c:pt idx="51">
                  <c:v>37897</c:v>
                </c:pt>
                <c:pt idx="52">
                  <c:v>38669</c:v>
                </c:pt>
                <c:pt idx="53">
                  <c:v>39523</c:v>
                </c:pt>
                <c:pt idx="54">
                  <c:v>40352</c:v>
                </c:pt>
                <c:pt idx="55">
                  <c:v>40451</c:v>
                </c:pt>
                <c:pt idx="56">
                  <c:v>40518</c:v>
                </c:pt>
                <c:pt idx="57">
                  <c:v>41087</c:v>
                </c:pt>
                <c:pt idx="58">
                  <c:v>41885</c:v>
                </c:pt>
                <c:pt idx="59">
                  <c:v>42726</c:v>
                </c:pt>
                <c:pt idx="60">
                  <c:v>43792</c:v>
                </c:pt>
                <c:pt idx="61">
                  <c:v>44734</c:v>
                </c:pt>
                <c:pt idx="62">
                  <c:v>44845</c:v>
                </c:pt>
                <c:pt idx="63">
                  <c:v>44970</c:v>
                </c:pt>
                <c:pt idx="64">
                  <c:v>46104</c:v>
                </c:pt>
                <c:pt idx="65">
                  <c:v>47649</c:v>
                </c:pt>
                <c:pt idx="66">
                  <c:v>49443</c:v>
                </c:pt>
                <c:pt idx="67">
                  <c:v>51067</c:v>
                </c:pt>
                <c:pt idx="68">
                  <c:v>52547</c:v>
                </c:pt>
                <c:pt idx="69">
                  <c:v>53076</c:v>
                </c:pt>
                <c:pt idx="70">
                  <c:v>53689</c:v>
                </c:pt>
                <c:pt idx="71">
                  <c:v>55062</c:v>
                </c:pt>
                <c:pt idx="72">
                  <c:v>57006</c:v>
                </c:pt>
                <c:pt idx="73">
                  <c:v>58591</c:v>
                </c:pt>
                <c:pt idx="74">
                  <c:v>60593</c:v>
                </c:pt>
                <c:pt idx="75">
                  <c:v>62492</c:v>
                </c:pt>
                <c:pt idx="76">
                  <c:v>63284</c:v>
                </c:pt>
                <c:pt idx="77">
                  <c:v>63742</c:v>
                </c:pt>
                <c:pt idx="78">
                  <c:v>65047</c:v>
                </c:pt>
                <c:pt idx="79">
                  <c:v>66955</c:v>
                </c:pt>
                <c:pt idx="80">
                  <c:v>68635</c:v>
                </c:pt>
                <c:pt idx="81">
                  <c:v>70313</c:v>
                </c:pt>
                <c:pt idx="82">
                  <c:v>72188</c:v>
                </c:pt>
                <c:pt idx="83">
                  <c:v>72719</c:v>
                </c:pt>
                <c:pt idx="84">
                  <c:v>73014</c:v>
                </c:pt>
                <c:pt idx="85">
                  <c:v>74494</c:v>
                </c:pt>
                <c:pt idx="86">
                  <c:v>76050</c:v>
                </c:pt>
                <c:pt idx="87">
                  <c:v>77750</c:v>
                </c:pt>
                <c:pt idx="88">
                  <c:v>79529</c:v>
                </c:pt>
                <c:pt idx="89">
                  <c:v>81518</c:v>
                </c:pt>
                <c:pt idx="90">
                  <c:v>81903</c:v>
                </c:pt>
                <c:pt idx="91">
                  <c:v>82399</c:v>
                </c:pt>
                <c:pt idx="92">
                  <c:v>84073</c:v>
                </c:pt>
                <c:pt idx="93">
                  <c:v>86411</c:v>
                </c:pt>
                <c:pt idx="94">
                  <c:v>88495</c:v>
                </c:pt>
                <c:pt idx="95">
                  <c:v>90781</c:v>
                </c:pt>
                <c:pt idx="96">
                  <c:v>91520</c:v>
                </c:pt>
                <c:pt idx="97">
                  <c:v>92156</c:v>
                </c:pt>
                <c:pt idx="98">
                  <c:v>92680</c:v>
                </c:pt>
                <c:pt idx="99">
                  <c:v>93014</c:v>
                </c:pt>
                <c:pt idx="100">
                  <c:v>94935</c:v>
                </c:pt>
                <c:pt idx="101">
                  <c:v>96805</c:v>
                </c:pt>
                <c:pt idx="102">
                  <c:v>99212</c:v>
                </c:pt>
                <c:pt idx="103">
                  <c:v>102337</c:v>
                </c:pt>
                <c:pt idx="104">
                  <c:v>103599</c:v>
                </c:pt>
                <c:pt idx="105">
                  <c:v>104339</c:v>
                </c:pt>
                <c:pt idx="106">
                  <c:v>106634</c:v>
                </c:pt>
                <c:pt idx="107">
                  <c:v>109273</c:v>
                </c:pt>
                <c:pt idx="108">
                  <c:v>111858</c:v>
                </c:pt>
                <c:pt idx="109">
                  <c:v>114689</c:v>
                </c:pt>
                <c:pt idx="110">
                  <c:v>118735</c:v>
                </c:pt>
                <c:pt idx="111">
                  <c:v>120024</c:v>
                </c:pt>
                <c:pt idx="112">
                  <c:v>120882</c:v>
                </c:pt>
                <c:pt idx="113">
                  <c:v>123412</c:v>
                </c:pt>
                <c:pt idx="114">
                  <c:v>125861</c:v>
                </c:pt>
                <c:pt idx="115">
                  <c:v>128355</c:v>
                </c:pt>
                <c:pt idx="116">
                  <c:v>131118</c:v>
                </c:pt>
                <c:pt idx="117">
                  <c:v>133952</c:v>
                </c:pt>
                <c:pt idx="118">
                  <c:v>134952</c:v>
                </c:pt>
                <c:pt idx="119">
                  <c:v>135817</c:v>
                </c:pt>
                <c:pt idx="120">
                  <c:v>137486</c:v>
                </c:pt>
                <c:pt idx="121">
                  <c:v>139463</c:v>
                </c:pt>
                <c:pt idx="122">
                  <c:v>141649</c:v>
                </c:pt>
                <c:pt idx="123">
                  <c:v>143975</c:v>
                </c:pt>
                <c:pt idx="124">
                  <c:v>146539</c:v>
                </c:pt>
                <c:pt idx="125">
                  <c:v>147203</c:v>
                </c:pt>
                <c:pt idx="126">
                  <c:v>147802</c:v>
                </c:pt>
                <c:pt idx="127">
                  <c:v>149781</c:v>
                </c:pt>
                <c:pt idx="128">
                  <c:v>152004</c:v>
                </c:pt>
                <c:pt idx="129">
                  <c:v>154482</c:v>
                </c:pt>
                <c:pt idx="130">
                  <c:v>157516</c:v>
                </c:pt>
                <c:pt idx="131">
                  <c:v>160846</c:v>
                </c:pt>
                <c:pt idx="132">
                  <c:v>161895</c:v>
                </c:pt>
                <c:pt idx="133">
                  <c:v>162647</c:v>
                </c:pt>
                <c:pt idx="134">
                  <c:v>164988</c:v>
                </c:pt>
                <c:pt idx="135">
                  <c:v>168888</c:v>
                </c:pt>
                <c:pt idx="136">
                  <c:v>177993</c:v>
                </c:pt>
                <c:pt idx="137">
                  <c:v>194622</c:v>
                </c:pt>
                <c:pt idx="138">
                  <c:v>211477</c:v>
                </c:pt>
                <c:pt idx="139">
                  <c:v>219784</c:v>
                </c:pt>
                <c:pt idx="140">
                  <c:v>226697</c:v>
                </c:pt>
                <c:pt idx="141">
                  <c:v>252678</c:v>
                </c:pt>
                <c:pt idx="142">
                  <c:v>275388</c:v>
                </c:pt>
                <c:pt idx="143">
                  <c:v>298427</c:v>
                </c:pt>
                <c:pt idx="144">
                  <c:v>318206</c:v>
                </c:pt>
                <c:pt idx="145">
                  <c:v>338461</c:v>
                </c:pt>
                <c:pt idx="146">
                  <c:v>347566</c:v>
                </c:pt>
                <c:pt idx="147">
                  <c:v>354068</c:v>
                </c:pt>
                <c:pt idx="148">
                  <c:v>365775</c:v>
                </c:pt>
                <c:pt idx="149">
                  <c:v>376351</c:v>
                </c:pt>
                <c:pt idx="150">
                  <c:v>388798</c:v>
                </c:pt>
                <c:pt idx="151">
                  <c:v>399306</c:v>
                </c:pt>
                <c:pt idx="152">
                  <c:v>411212</c:v>
                </c:pt>
                <c:pt idx="153">
                  <c:v>416312</c:v>
                </c:pt>
                <c:pt idx="154">
                  <c:v>420390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List1!$B$9:$EZ$9</c:f>
              <c:numCache>
                <c:formatCode>General</c:formatCode>
                <c:ptCount val="155"/>
                <c:pt idx="0">
                  <c:v>178</c:v>
                </c:pt>
                <c:pt idx="1">
                  <c:v>469</c:v>
                </c:pt>
                <c:pt idx="2">
                  <c:v>901</c:v>
                </c:pt>
                <c:pt idx="3">
                  <c:v>1381</c:v>
                </c:pt>
                <c:pt idx="4">
                  <c:v>1535</c:v>
                </c:pt>
                <c:pt idx="5">
                  <c:v>1580</c:v>
                </c:pt>
                <c:pt idx="6">
                  <c:v>1780</c:v>
                </c:pt>
                <c:pt idx="7">
                  <c:v>1929</c:v>
                </c:pt>
                <c:pt idx="8">
                  <c:v>2445</c:v>
                </c:pt>
                <c:pt idx="9">
                  <c:v>3086</c:v>
                </c:pt>
                <c:pt idx="10">
                  <c:v>3919</c:v>
                </c:pt>
                <c:pt idx="11">
                  <c:v>4912</c:v>
                </c:pt>
                <c:pt idx="12">
                  <c:v>6186</c:v>
                </c:pt>
                <c:pt idx="13">
                  <c:v>6391</c:v>
                </c:pt>
                <c:pt idx="14">
                  <c:v>6598</c:v>
                </c:pt>
                <c:pt idx="15">
                  <c:v>7924</c:v>
                </c:pt>
                <c:pt idx="16">
                  <c:v>9493</c:v>
                </c:pt>
                <c:pt idx="17">
                  <c:v>10958</c:v>
                </c:pt>
                <c:pt idx="18">
                  <c:v>12543</c:v>
                </c:pt>
                <c:pt idx="19">
                  <c:v>13955</c:v>
                </c:pt>
                <c:pt idx="20">
                  <c:v>14166</c:v>
                </c:pt>
                <c:pt idx="21">
                  <c:v>14333</c:v>
                </c:pt>
                <c:pt idx="22">
                  <c:v>15547</c:v>
                </c:pt>
                <c:pt idx="23">
                  <c:v>16703</c:v>
                </c:pt>
                <c:pt idx="24">
                  <c:v>17795</c:v>
                </c:pt>
                <c:pt idx="25">
                  <c:v>18878</c:v>
                </c:pt>
                <c:pt idx="26">
                  <c:v>19735</c:v>
                </c:pt>
                <c:pt idx="27">
                  <c:v>19945</c:v>
                </c:pt>
                <c:pt idx="28">
                  <c:v>20109</c:v>
                </c:pt>
                <c:pt idx="29">
                  <c:v>20931</c:v>
                </c:pt>
                <c:pt idx="30">
                  <c:v>21934</c:v>
                </c:pt>
                <c:pt idx="31">
                  <c:v>22995</c:v>
                </c:pt>
                <c:pt idx="32">
                  <c:v>24092</c:v>
                </c:pt>
                <c:pt idx="33">
                  <c:v>25379</c:v>
                </c:pt>
                <c:pt idx="34">
                  <c:v>25510</c:v>
                </c:pt>
                <c:pt idx="35">
                  <c:v>25648</c:v>
                </c:pt>
                <c:pt idx="36">
                  <c:v>26877</c:v>
                </c:pt>
                <c:pt idx="37">
                  <c:v>28284</c:v>
                </c:pt>
                <c:pt idx="38">
                  <c:v>29768</c:v>
                </c:pt>
                <c:pt idx="39">
                  <c:v>31372</c:v>
                </c:pt>
                <c:pt idx="40">
                  <c:v>32756</c:v>
                </c:pt>
                <c:pt idx="41">
                  <c:v>32918</c:v>
                </c:pt>
                <c:pt idx="42">
                  <c:v>33040</c:v>
                </c:pt>
                <c:pt idx="43">
                  <c:v>34232</c:v>
                </c:pt>
                <c:pt idx="44">
                  <c:v>35391</c:v>
                </c:pt>
                <c:pt idx="45">
                  <c:v>36538</c:v>
                </c:pt>
                <c:pt idx="46">
                  <c:v>37780</c:v>
                </c:pt>
                <c:pt idx="47">
                  <c:v>38944</c:v>
                </c:pt>
                <c:pt idx="48">
                  <c:v>39106</c:v>
                </c:pt>
                <c:pt idx="49">
                  <c:v>39155</c:v>
                </c:pt>
                <c:pt idx="50">
                  <c:v>39938</c:v>
                </c:pt>
                <c:pt idx="51">
                  <c:v>40714</c:v>
                </c:pt>
                <c:pt idx="52">
                  <c:v>41493</c:v>
                </c:pt>
                <c:pt idx="53">
                  <c:v>42370</c:v>
                </c:pt>
                <c:pt idx="54">
                  <c:v>43217</c:v>
                </c:pt>
                <c:pt idx="55">
                  <c:v>43304</c:v>
                </c:pt>
                <c:pt idx="56">
                  <c:v>43328</c:v>
                </c:pt>
                <c:pt idx="57">
                  <c:v>43969</c:v>
                </c:pt>
                <c:pt idx="58">
                  <c:v>44860</c:v>
                </c:pt>
                <c:pt idx="59">
                  <c:v>45731</c:v>
                </c:pt>
                <c:pt idx="60">
                  <c:v>46798</c:v>
                </c:pt>
                <c:pt idx="61">
                  <c:v>47818</c:v>
                </c:pt>
                <c:pt idx="62">
                  <c:v>47959</c:v>
                </c:pt>
                <c:pt idx="63">
                  <c:v>48082</c:v>
                </c:pt>
                <c:pt idx="64">
                  <c:v>49296</c:v>
                </c:pt>
                <c:pt idx="65">
                  <c:v>50953</c:v>
                </c:pt>
                <c:pt idx="66">
                  <c:v>52825</c:v>
                </c:pt>
                <c:pt idx="67">
                  <c:v>54451</c:v>
                </c:pt>
                <c:pt idx="68">
                  <c:v>56033</c:v>
                </c:pt>
                <c:pt idx="69">
                  <c:v>56588</c:v>
                </c:pt>
                <c:pt idx="70">
                  <c:v>57214</c:v>
                </c:pt>
                <c:pt idx="71">
                  <c:v>58678</c:v>
                </c:pt>
                <c:pt idx="72">
                  <c:v>60523</c:v>
                </c:pt>
                <c:pt idx="73">
                  <c:v>62316</c:v>
                </c:pt>
                <c:pt idx="74">
                  <c:v>64400</c:v>
                </c:pt>
                <c:pt idx="75">
                  <c:v>66609</c:v>
                </c:pt>
                <c:pt idx="76">
                  <c:v>67283</c:v>
                </c:pt>
                <c:pt idx="77">
                  <c:v>67793</c:v>
                </c:pt>
                <c:pt idx="78">
                  <c:v>69331</c:v>
                </c:pt>
                <c:pt idx="79">
                  <c:v>71436</c:v>
                </c:pt>
                <c:pt idx="80">
                  <c:v>73208</c:v>
                </c:pt>
                <c:pt idx="81">
                  <c:v>74967</c:v>
                </c:pt>
                <c:pt idx="82">
                  <c:v>77009</c:v>
                </c:pt>
                <c:pt idx="83">
                  <c:v>77611</c:v>
                </c:pt>
                <c:pt idx="84">
                  <c:v>77886</c:v>
                </c:pt>
                <c:pt idx="85">
                  <c:v>79364</c:v>
                </c:pt>
                <c:pt idx="86">
                  <c:v>80874</c:v>
                </c:pt>
                <c:pt idx="87">
                  <c:v>82609</c:v>
                </c:pt>
                <c:pt idx="88">
                  <c:v>84472</c:v>
                </c:pt>
                <c:pt idx="89">
                  <c:v>86703</c:v>
                </c:pt>
                <c:pt idx="90">
                  <c:v>87174</c:v>
                </c:pt>
                <c:pt idx="91">
                  <c:v>87619</c:v>
                </c:pt>
                <c:pt idx="92">
                  <c:v>89345</c:v>
                </c:pt>
                <c:pt idx="93">
                  <c:v>91350</c:v>
                </c:pt>
                <c:pt idx="94">
                  <c:v>93451</c:v>
                </c:pt>
                <c:pt idx="95">
                  <c:v>95928</c:v>
                </c:pt>
                <c:pt idx="96">
                  <c:v>96823</c:v>
                </c:pt>
                <c:pt idx="97">
                  <c:v>97463</c:v>
                </c:pt>
                <c:pt idx="98">
                  <c:v>97995</c:v>
                </c:pt>
                <c:pt idx="99">
                  <c:v>98391</c:v>
                </c:pt>
                <c:pt idx="100">
                  <c:v>100281</c:v>
                </c:pt>
                <c:pt idx="101">
                  <c:v>102033</c:v>
                </c:pt>
                <c:pt idx="102">
                  <c:v>104579</c:v>
                </c:pt>
                <c:pt idx="103">
                  <c:v>107643</c:v>
                </c:pt>
                <c:pt idx="104">
                  <c:v>109204</c:v>
                </c:pt>
                <c:pt idx="105">
                  <c:v>110029</c:v>
                </c:pt>
                <c:pt idx="106">
                  <c:v>112392</c:v>
                </c:pt>
                <c:pt idx="107">
                  <c:v>115151</c:v>
                </c:pt>
                <c:pt idx="108">
                  <c:v>117609</c:v>
                </c:pt>
                <c:pt idx="109">
                  <c:v>120641</c:v>
                </c:pt>
                <c:pt idx="110">
                  <c:v>124847</c:v>
                </c:pt>
                <c:pt idx="111">
                  <c:v>126273</c:v>
                </c:pt>
                <c:pt idx="112">
                  <c:v>127318</c:v>
                </c:pt>
                <c:pt idx="113">
                  <c:v>130141</c:v>
                </c:pt>
                <c:pt idx="114">
                  <c:v>132600</c:v>
                </c:pt>
                <c:pt idx="115">
                  <c:v>135043</c:v>
                </c:pt>
                <c:pt idx="116">
                  <c:v>138046</c:v>
                </c:pt>
                <c:pt idx="117">
                  <c:v>141512</c:v>
                </c:pt>
                <c:pt idx="118">
                  <c:v>142476</c:v>
                </c:pt>
                <c:pt idx="119">
                  <c:v>143211</c:v>
                </c:pt>
                <c:pt idx="120">
                  <c:v>144913</c:v>
                </c:pt>
                <c:pt idx="121">
                  <c:v>146629</c:v>
                </c:pt>
                <c:pt idx="122">
                  <c:v>148762</c:v>
                </c:pt>
                <c:pt idx="123">
                  <c:v>151347</c:v>
                </c:pt>
                <c:pt idx="124">
                  <c:v>154089</c:v>
                </c:pt>
                <c:pt idx="125">
                  <c:v>154835</c:v>
                </c:pt>
                <c:pt idx="126">
                  <c:v>155441</c:v>
                </c:pt>
                <c:pt idx="127">
                  <c:v>157315</c:v>
                </c:pt>
                <c:pt idx="128">
                  <c:v>159586</c:v>
                </c:pt>
                <c:pt idx="129">
                  <c:v>161858</c:v>
                </c:pt>
                <c:pt idx="130">
                  <c:v>164849</c:v>
                </c:pt>
                <c:pt idx="131">
                  <c:v>168120</c:v>
                </c:pt>
                <c:pt idx="132">
                  <c:v>169246</c:v>
                </c:pt>
                <c:pt idx="133">
                  <c:v>170089</c:v>
                </c:pt>
                <c:pt idx="134">
                  <c:v>172473</c:v>
                </c:pt>
                <c:pt idx="135">
                  <c:v>175019</c:v>
                </c:pt>
                <c:pt idx="136">
                  <c:v>177521</c:v>
                </c:pt>
                <c:pt idx="137">
                  <c:v>180225</c:v>
                </c:pt>
                <c:pt idx="138">
                  <c:v>182831</c:v>
                </c:pt>
                <c:pt idx="139">
                  <c:v>183730</c:v>
                </c:pt>
                <c:pt idx="140">
                  <c:v>184390</c:v>
                </c:pt>
                <c:pt idx="141">
                  <c:v>187402</c:v>
                </c:pt>
                <c:pt idx="142">
                  <c:v>194833</c:v>
                </c:pt>
                <c:pt idx="143">
                  <c:v>209409</c:v>
                </c:pt>
                <c:pt idx="144">
                  <c:v>228758</c:v>
                </c:pt>
                <c:pt idx="145">
                  <c:v>245787</c:v>
                </c:pt>
                <c:pt idx="146">
                  <c:v>255887</c:v>
                </c:pt>
                <c:pt idx="147">
                  <c:v>262268</c:v>
                </c:pt>
                <c:pt idx="148">
                  <c:v>279066</c:v>
                </c:pt>
                <c:pt idx="149">
                  <c:v>297002</c:v>
                </c:pt>
                <c:pt idx="150">
                  <c:v>318390</c:v>
                </c:pt>
                <c:pt idx="151">
                  <c:v>337420</c:v>
                </c:pt>
                <c:pt idx="152">
                  <c:v>357463</c:v>
                </c:pt>
                <c:pt idx="153">
                  <c:v>367730</c:v>
                </c:pt>
                <c:pt idx="154">
                  <c:v>376561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List1!$B$10:$EZ$10</c:f>
              <c:numCache>
                <c:formatCode>General</c:formatCode>
                <c:ptCount val="155"/>
                <c:pt idx="0">
                  <c:v>158</c:v>
                </c:pt>
                <c:pt idx="1">
                  <c:v>426</c:v>
                </c:pt>
                <c:pt idx="2">
                  <c:v>833</c:v>
                </c:pt>
                <c:pt idx="3">
                  <c:v>1251</c:v>
                </c:pt>
                <c:pt idx="4">
                  <c:v>1404</c:v>
                </c:pt>
                <c:pt idx="5">
                  <c:v>1425</c:v>
                </c:pt>
                <c:pt idx="6">
                  <c:v>1578</c:v>
                </c:pt>
                <c:pt idx="7">
                  <c:v>1680</c:v>
                </c:pt>
                <c:pt idx="8">
                  <c:v>2038</c:v>
                </c:pt>
                <c:pt idx="9">
                  <c:v>2523</c:v>
                </c:pt>
                <c:pt idx="10">
                  <c:v>3152</c:v>
                </c:pt>
                <c:pt idx="11">
                  <c:v>4004</c:v>
                </c:pt>
                <c:pt idx="12">
                  <c:v>4976</c:v>
                </c:pt>
                <c:pt idx="13">
                  <c:v>5129</c:v>
                </c:pt>
                <c:pt idx="14">
                  <c:v>5279</c:v>
                </c:pt>
                <c:pt idx="15">
                  <c:v>6326</c:v>
                </c:pt>
                <c:pt idx="16">
                  <c:v>7460</c:v>
                </c:pt>
                <c:pt idx="17">
                  <c:v>8490</c:v>
                </c:pt>
                <c:pt idx="18">
                  <c:v>9596</c:v>
                </c:pt>
                <c:pt idx="19">
                  <c:v>10594</c:v>
                </c:pt>
                <c:pt idx="20">
                  <c:v>10730</c:v>
                </c:pt>
                <c:pt idx="21">
                  <c:v>10920</c:v>
                </c:pt>
                <c:pt idx="22">
                  <c:v>11709</c:v>
                </c:pt>
                <c:pt idx="23">
                  <c:v>12455</c:v>
                </c:pt>
                <c:pt idx="24">
                  <c:v>13239</c:v>
                </c:pt>
                <c:pt idx="25">
                  <c:v>13962</c:v>
                </c:pt>
                <c:pt idx="26">
                  <c:v>14532</c:v>
                </c:pt>
                <c:pt idx="27">
                  <c:v>14684</c:v>
                </c:pt>
                <c:pt idx="28">
                  <c:v>14809</c:v>
                </c:pt>
                <c:pt idx="29">
                  <c:v>15458</c:v>
                </c:pt>
                <c:pt idx="30">
                  <c:v>16264</c:v>
                </c:pt>
                <c:pt idx="31">
                  <c:v>17054</c:v>
                </c:pt>
                <c:pt idx="32">
                  <c:v>17935</c:v>
                </c:pt>
                <c:pt idx="33">
                  <c:v>18861</c:v>
                </c:pt>
                <c:pt idx="34">
                  <c:v>18961</c:v>
                </c:pt>
                <c:pt idx="35">
                  <c:v>19076</c:v>
                </c:pt>
                <c:pt idx="36">
                  <c:v>20033</c:v>
                </c:pt>
                <c:pt idx="37">
                  <c:v>21111</c:v>
                </c:pt>
                <c:pt idx="38">
                  <c:v>22134</c:v>
                </c:pt>
                <c:pt idx="39">
                  <c:v>23315</c:v>
                </c:pt>
                <c:pt idx="40">
                  <c:v>24321</c:v>
                </c:pt>
                <c:pt idx="41">
                  <c:v>24439</c:v>
                </c:pt>
                <c:pt idx="42">
                  <c:v>24579</c:v>
                </c:pt>
                <c:pt idx="43">
                  <c:v>25411</c:v>
                </c:pt>
                <c:pt idx="44">
                  <c:v>26124</c:v>
                </c:pt>
                <c:pt idx="45">
                  <c:v>26824</c:v>
                </c:pt>
                <c:pt idx="46">
                  <c:v>27637</c:v>
                </c:pt>
                <c:pt idx="47">
                  <c:v>28419</c:v>
                </c:pt>
                <c:pt idx="48">
                  <c:v>28562</c:v>
                </c:pt>
                <c:pt idx="49">
                  <c:v>28598</c:v>
                </c:pt>
                <c:pt idx="50">
                  <c:v>29200</c:v>
                </c:pt>
                <c:pt idx="51">
                  <c:v>29885</c:v>
                </c:pt>
                <c:pt idx="52">
                  <c:v>30570</c:v>
                </c:pt>
                <c:pt idx="53">
                  <c:v>31187</c:v>
                </c:pt>
                <c:pt idx="54">
                  <c:v>31892</c:v>
                </c:pt>
                <c:pt idx="55">
                  <c:v>31980</c:v>
                </c:pt>
                <c:pt idx="56">
                  <c:v>32003</c:v>
                </c:pt>
                <c:pt idx="57">
                  <c:v>32612</c:v>
                </c:pt>
                <c:pt idx="58">
                  <c:v>33326</c:v>
                </c:pt>
                <c:pt idx="59">
                  <c:v>34080</c:v>
                </c:pt>
                <c:pt idx="60">
                  <c:v>34949</c:v>
                </c:pt>
                <c:pt idx="61">
                  <c:v>35860</c:v>
                </c:pt>
                <c:pt idx="62">
                  <c:v>35998</c:v>
                </c:pt>
                <c:pt idx="63">
                  <c:v>36098</c:v>
                </c:pt>
                <c:pt idx="64">
                  <c:v>36863</c:v>
                </c:pt>
                <c:pt idx="65">
                  <c:v>37798</c:v>
                </c:pt>
                <c:pt idx="66">
                  <c:v>38850</c:v>
                </c:pt>
                <c:pt idx="67">
                  <c:v>39705</c:v>
                </c:pt>
                <c:pt idx="68">
                  <c:v>40653</c:v>
                </c:pt>
                <c:pt idx="69">
                  <c:v>41006</c:v>
                </c:pt>
                <c:pt idx="70">
                  <c:v>41388</c:v>
                </c:pt>
                <c:pt idx="71">
                  <c:v>42267</c:v>
                </c:pt>
                <c:pt idx="72">
                  <c:v>43406</c:v>
                </c:pt>
                <c:pt idx="73">
                  <c:v>44791</c:v>
                </c:pt>
                <c:pt idx="74">
                  <c:v>46345</c:v>
                </c:pt>
                <c:pt idx="75">
                  <c:v>47816</c:v>
                </c:pt>
                <c:pt idx="76">
                  <c:v>48251</c:v>
                </c:pt>
                <c:pt idx="77">
                  <c:v>48616</c:v>
                </c:pt>
                <c:pt idx="78">
                  <c:v>49875</c:v>
                </c:pt>
                <c:pt idx="79">
                  <c:v>51292</c:v>
                </c:pt>
                <c:pt idx="80">
                  <c:v>52675</c:v>
                </c:pt>
                <c:pt idx="81">
                  <c:v>53987</c:v>
                </c:pt>
                <c:pt idx="82">
                  <c:v>55621</c:v>
                </c:pt>
                <c:pt idx="83">
                  <c:v>56185</c:v>
                </c:pt>
                <c:pt idx="84">
                  <c:v>56467</c:v>
                </c:pt>
                <c:pt idx="85">
                  <c:v>57460</c:v>
                </c:pt>
                <c:pt idx="86">
                  <c:v>58666</c:v>
                </c:pt>
                <c:pt idx="87">
                  <c:v>59873</c:v>
                </c:pt>
                <c:pt idx="88">
                  <c:v>61158</c:v>
                </c:pt>
                <c:pt idx="89">
                  <c:v>62748</c:v>
                </c:pt>
                <c:pt idx="90">
                  <c:v>63113</c:v>
                </c:pt>
                <c:pt idx="91">
                  <c:v>63397</c:v>
                </c:pt>
                <c:pt idx="92">
                  <c:v>64467</c:v>
                </c:pt>
                <c:pt idx="93">
                  <c:v>65914</c:v>
                </c:pt>
                <c:pt idx="94">
                  <c:v>67566</c:v>
                </c:pt>
                <c:pt idx="95">
                  <c:v>69408</c:v>
                </c:pt>
                <c:pt idx="96">
                  <c:v>69961</c:v>
                </c:pt>
                <c:pt idx="97">
                  <c:v>70455</c:v>
                </c:pt>
                <c:pt idx="98">
                  <c:v>70753</c:v>
                </c:pt>
                <c:pt idx="99">
                  <c:v>71033</c:v>
                </c:pt>
                <c:pt idx="100">
                  <c:v>72649</c:v>
                </c:pt>
                <c:pt idx="101">
                  <c:v>73926</c:v>
                </c:pt>
                <c:pt idx="102">
                  <c:v>75856</c:v>
                </c:pt>
                <c:pt idx="103">
                  <c:v>78347</c:v>
                </c:pt>
                <c:pt idx="104">
                  <c:v>79188</c:v>
                </c:pt>
                <c:pt idx="105">
                  <c:v>79788</c:v>
                </c:pt>
                <c:pt idx="106">
                  <c:v>81251</c:v>
                </c:pt>
                <c:pt idx="107">
                  <c:v>82752</c:v>
                </c:pt>
                <c:pt idx="108">
                  <c:v>84234</c:v>
                </c:pt>
                <c:pt idx="109">
                  <c:v>86216</c:v>
                </c:pt>
                <c:pt idx="110">
                  <c:v>88503</c:v>
                </c:pt>
                <c:pt idx="111">
                  <c:v>89395</c:v>
                </c:pt>
                <c:pt idx="112">
                  <c:v>90132</c:v>
                </c:pt>
                <c:pt idx="113">
                  <c:v>91935</c:v>
                </c:pt>
                <c:pt idx="114">
                  <c:v>93563</c:v>
                </c:pt>
                <c:pt idx="115">
                  <c:v>95306</c:v>
                </c:pt>
                <c:pt idx="116">
                  <c:v>97458</c:v>
                </c:pt>
                <c:pt idx="117">
                  <c:v>100023</c:v>
                </c:pt>
                <c:pt idx="118">
                  <c:v>101025</c:v>
                </c:pt>
                <c:pt idx="119">
                  <c:v>101628</c:v>
                </c:pt>
                <c:pt idx="120">
                  <c:v>103044</c:v>
                </c:pt>
                <c:pt idx="121">
                  <c:v>104352</c:v>
                </c:pt>
                <c:pt idx="122">
                  <c:v>105958</c:v>
                </c:pt>
                <c:pt idx="123">
                  <c:v>107612</c:v>
                </c:pt>
                <c:pt idx="124">
                  <c:v>109610</c:v>
                </c:pt>
                <c:pt idx="125">
                  <c:v>110098</c:v>
                </c:pt>
                <c:pt idx="126">
                  <c:v>110599</c:v>
                </c:pt>
                <c:pt idx="127">
                  <c:v>111904</c:v>
                </c:pt>
                <c:pt idx="128">
                  <c:v>113298</c:v>
                </c:pt>
                <c:pt idx="129">
                  <c:v>114945</c:v>
                </c:pt>
                <c:pt idx="130">
                  <c:v>116738</c:v>
                </c:pt>
                <c:pt idx="131">
                  <c:v>119090</c:v>
                </c:pt>
                <c:pt idx="132">
                  <c:v>119904</c:v>
                </c:pt>
                <c:pt idx="133">
                  <c:v>120543</c:v>
                </c:pt>
                <c:pt idx="134">
                  <c:v>122192</c:v>
                </c:pt>
                <c:pt idx="135">
                  <c:v>123947</c:v>
                </c:pt>
                <c:pt idx="136">
                  <c:v>125698</c:v>
                </c:pt>
                <c:pt idx="137">
                  <c:v>127770</c:v>
                </c:pt>
                <c:pt idx="138">
                  <c:v>129744</c:v>
                </c:pt>
                <c:pt idx="139">
                  <c:v>130808</c:v>
                </c:pt>
                <c:pt idx="140">
                  <c:v>131429</c:v>
                </c:pt>
                <c:pt idx="141">
                  <c:v>132927</c:v>
                </c:pt>
                <c:pt idx="142">
                  <c:v>134707</c:v>
                </c:pt>
                <c:pt idx="143">
                  <c:v>136482</c:v>
                </c:pt>
                <c:pt idx="144">
                  <c:v>138842</c:v>
                </c:pt>
                <c:pt idx="145">
                  <c:v>141429</c:v>
                </c:pt>
                <c:pt idx="146">
                  <c:v>142366</c:v>
                </c:pt>
                <c:pt idx="147">
                  <c:v>143133</c:v>
                </c:pt>
                <c:pt idx="148">
                  <c:v>144990</c:v>
                </c:pt>
                <c:pt idx="149">
                  <c:v>146993</c:v>
                </c:pt>
                <c:pt idx="150">
                  <c:v>149529</c:v>
                </c:pt>
                <c:pt idx="151">
                  <c:v>152324</c:v>
                </c:pt>
                <c:pt idx="152">
                  <c:v>155509</c:v>
                </c:pt>
                <c:pt idx="153">
                  <c:v>156658</c:v>
                </c:pt>
                <c:pt idx="154">
                  <c:v>157599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List1!$B$11:$EZ$11</c:f>
              <c:numCache>
                <c:formatCode>General</c:formatCode>
                <c:ptCount val="155"/>
                <c:pt idx="0">
                  <c:v>92</c:v>
                </c:pt>
                <c:pt idx="1">
                  <c:v>257</c:v>
                </c:pt>
                <c:pt idx="2">
                  <c:v>512</c:v>
                </c:pt>
                <c:pt idx="3">
                  <c:v>760</c:v>
                </c:pt>
                <c:pt idx="4">
                  <c:v>851</c:v>
                </c:pt>
                <c:pt idx="5">
                  <c:v>871</c:v>
                </c:pt>
                <c:pt idx="6">
                  <c:v>971</c:v>
                </c:pt>
                <c:pt idx="7">
                  <c:v>1036</c:v>
                </c:pt>
                <c:pt idx="8">
                  <c:v>1318</c:v>
                </c:pt>
                <c:pt idx="9">
                  <c:v>1688</c:v>
                </c:pt>
                <c:pt idx="10">
                  <c:v>2119</c:v>
                </c:pt>
                <c:pt idx="11">
                  <c:v>2689</c:v>
                </c:pt>
                <c:pt idx="12">
                  <c:v>3361</c:v>
                </c:pt>
                <c:pt idx="13">
                  <c:v>3506</c:v>
                </c:pt>
                <c:pt idx="14">
                  <c:v>3619</c:v>
                </c:pt>
                <c:pt idx="15">
                  <c:v>4291</c:v>
                </c:pt>
                <c:pt idx="16">
                  <c:v>5181</c:v>
                </c:pt>
                <c:pt idx="17">
                  <c:v>6048</c:v>
                </c:pt>
                <c:pt idx="18">
                  <c:v>6907</c:v>
                </c:pt>
                <c:pt idx="19">
                  <c:v>7659</c:v>
                </c:pt>
                <c:pt idx="20">
                  <c:v>7755</c:v>
                </c:pt>
                <c:pt idx="21">
                  <c:v>7847</c:v>
                </c:pt>
                <c:pt idx="22">
                  <c:v>8461</c:v>
                </c:pt>
                <c:pt idx="23">
                  <c:v>9017</c:v>
                </c:pt>
                <c:pt idx="24">
                  <c:v>9611</c:v>
                </c:pt>
                <c:pt idx="25">
                  <c:v>10143</c:v>
                </c:pt>
                <c:pt idx="26">
                  <c:v>10571</c:v>
                </c:pt>
                <c:pt idx="27">
                  <c:v>10673</c:v>
                </c:pt>
                <c:pt idx="28">
                  <c:v>10747</c:v>
                </c:pt>
                <c:pt idx="29">
                  <c:v>11197</c:v>
                </c:pt>
                <c:pt idx="30">
                  <c:v>11747</c:v>
                </c:pt>
                <c:pt idx="31">
                  <c:v>12306</c:v>
                </c:pt>
                <c:pt idx="32">
                  <c:v>12993</c:v>
                </c:pt>
                <c:pt idx="33">
                  <c:v>13640</c:v>
                </c:pt>
                <c:pt idx="34">
                  <c:v>13709</c:v>
                </c:pt>
                <c:pt idx="35">
                  <c:v>13796</c:v>
                </c:pt>
                <c:pt idx="36">
                  <c:v>14411</c:v>
                </c:pt>
                <c:pt idx="37">
                  <c:v>15237</c:v>
                </c:pt>
                <c:pt idx="38">
                  <c:v>16068</c:v>
                </c:pt>
                <c:pt idx="39">
                  <c:v>16971</c:v>
                </c:pt>
                <c:pt idx="40">
                  <c:v>17707</c:v>
                </c:pt>
                <c:pt idx="41">
                  <c:v>17793</c:v>
                </c:pt>
                <c:pt idx="42">
                  <c:v>17861</c:v>
                </c:pt>
                <c:pt idx="43">
                  <c:v>18482</c:v>
                </c:pt>
                <c:pt idx="44">
                  <c:v>19042</c:v>
                </c:pt>
                <c:pt idx="45">
                  <c:v>19622</c:v>
                </c:pt>
                <c:pt idx="46">
                  <c:v>20291</c:v>
                </c:pt>
                <c:pt idx="47">
                  <c:v>20848</c:v>
                </c:pt>
                <c:pt idx="48">
                  <c:v>20917</c:v>
                </c:pt>
                <c:pt idx="49">
                  <c:v>20946</c:v>
                </c:pt>
                <c:pt idx="50">
                  <c:v>21357</c:v>
                </c:pt>
                <c:pt idx="51">
                  <c:v>21747</c:v>
                </c:pt>
                <c:pt idx="52">
                  <c:v>22175</c:v>
                </c:pt>
                <c:pt idx="53">
                  <c:v>22656</c:v>
                </c:pt>
                <c:pt idx="54">
                  <c:v>23128</c:v>
                </c:pt>
                <c:pt idx="55">
                  <c:v>23187</c:v>
                </c:pt>
                <c:pt idx="56">
                  <c:v>23205</c:v>
                </c:pt>
                <c:pt idx="57">
                  <c:v>23536</c:v>
                </c:pt>
                <c:pt idx="58">
                  <c:v>24060</c:v>
                </c:pt>
                <c:pt idx="59">
                  <c:v>24527</c:v>
                </c:pt>
                <c:pt idx="60">
                  <c:v>25168</c:v>
                </c:pt>
                <c:pt idx="61">
                  <c:v>25705</c:v>
                </c:pt>
                <c:pt idx="62">
                  <c:v>25765</c:v>
                </c:pt>
                <c:pt idx="63">
                  <c:v>25810</c:v>
                </c:pt>
                <c:pt idx="64">
                  <c:v>26462</c:v>
                </c:pt>
                <c:pt idx="65">
                  <c:v>27232</c:v>
                </c:pt>
                <c:pt idx="66">
                  <c:v>28079</c:v>
                </c:pt>
                <c:pt idx="67">
                  <c:v>28894</c:v>
                </c:pt>
                <c:pt idx="68">
                  <c:v>29638</c:v>
                </c:pt>
                <c:pt idx="69">
                  <c:v>29920</c:v>
                </c:pt>
                <c:pt idx="70">
                  <c:v>30198</c:v>
                </c:pt>
                <c:pt idx="71">
                  <c:v>30927</c:v>
                </c:pt>
                <c:pt idx="72">
                  <c:v>31770</c:v>
                </c:pt>
                <c:pt idx="73">
                  <c:v>32752</c:v>
                </c:pt>
                <c:pt idx="74">
                  <c:v>33829</c:v>
                </c:pt>
                <c:pt idx="75">
                  <c:v>34778</c:v>
                </c:pt>
                <c:pt idx="76">
                  <c:v>35072</c:v>
                </c:pt>
                <c:pt idx="77">
                  <c:v>35295</c:v>
                </c:pt>
                <c:pt idx="78">
                  <c:v>35981</c:v>
                </c:pt>
                <c:pt idx="79">
                  <c:v>36931</c:v>
                </c:pt>
                <c:pt idx="80">
                  <c:v>37814</c:v>
                </c:pt>
                <c:pt idx="81">
                  <c:v>38755</c:v>
                </c:pt>
                <c:pt idx="82">
                  <c:v>39815</c:v>
                </c:pt>
                <c:pt idx="83">
                  <c:v>40143</c:v>
                </c:pt>
                <c:pt idx="84">
                  <c:v>40276</c:v>
                </c:pt>
                <c:pt idx="85">
                  <c:v>40957</c:v>
                </c:pt>
                <c:pt idx="86">
                  <c:v>41759</c:v>
                </c:pt>
                <c:pt idx="87">
                  <c:v>42569</c:v>
                </c:pt>
                <c:pt idx="88">
                  <c:v>43445</c:v>
                </c:pt>
                <c:pt idx="89">
                  <c:v>44579</c:v>
                </c:pt>
                <c:pt idx="90">
                  <c:v>44851</c:v>
                </c:pt>
                <c:pt idx="91">
                  <c:v>45061</c:v>
                </c:pt>
                <c:pt idx="92">
                  <c:v>45934</c:v>
                </c:pt>
                <c:pt idx="93">
                  <c:v>46915</c:v>
                </c:pt>
                <c:pt idx="94">
                  <c:v>48019</c:v>
                </c:pt>
                <c:pt idx="95">
                  <c:v>49339</c:v>
                </c:pt>
                <c:pt idx="96">
                  <c:v>49752</c:v>
                </c:pt>
                <c:pt idx="97">
                  <c:v>50085</c:v>
                </c:pt>
                <c:pt idx="98">
                  <c:v>50305</c:v>
                </c:pt>
                <c:pt idx="99">
                  <c:v>50504</c:v>
                </c:pt>
                <c:pt idx="100">
                  <c:v>51473</c:v>
                </c:pt>
                <c:pt idx="101">
                  <c:v>52319</c:v>
                </c:pt>
                <c:pt idx="102">
                  <c:v>53723</c:v>
                </c:pt>
                <c:pt idx="103">
                  <c:v>55300</c:v>
                </c:pt>
                <c:pt idx="104">
                  <c:v>56142</c:v>
                </c:pt>
                <c:pt idx="105">
                  <c:v>56505</c:v>
                </c:pt>
                <c:pt idx="106">
                  <c:v>57611</c:v>
                </c:pt>
                <c:pt idx="107">
                  <c:v>58796</c:v>
                </c:pt>
                <c:pt idx="108">
                  <c:v>59936</c:v>
                </c:pt>
                <c:pt idx="109">
                  <c:v>61341</c:v>
                </c:pt>
                <c:pt idx="110">
                  <c:v>63286</c:v>
                </c:pt>
                <c:pt idx="111">
                  <c:v>64119</c:v>
                </c:pt>
                <c:pt idx="112">
                  <c:v>64726</c:v>
                </c:pt>
                <c:pt idx="113">
                  <c:v>66117</c:v>
                </c:pt>
                <c:pt idx="114">
                  <c:v>67390</c:v>
                </c:pt>
                <c:pt idx="115">
                  <c:v>68694</c:v>
                </c:pt>
                <c:pt idx="116">
                  <c:v>70153</c:v>
                </c:pt>
                <c:pt idx="117">
                  <c:v>72044</c:v>
                </c:pt>
                <c:pt idx="118">
                  <c:v>72540</c:v>
                </c:pt>
                <c:pt idx="119">
                  <c:v>72904</c:v>
                </c:pt>
                <c:pt idx="120">
                  <c:v>73893</c:v>
                </c:pt>
                <c:pt idx="121">
                  <c:v>74811</c:v>
                </c:pt>
                <c:pt idx="122">
                  <c:v>75895</c:v>
                </c:pt>
                <c:pt idx="123">
                  <c:v>77252</c:v>
                </c:pt>
                <c:pt idx="124">
                  <c:v>78649</c:v>
                </c:pt>
                <c:pt idx="125">
                  <c:v>79011</c:v>
                </c:pt>
                <c:pt idx="126">
                  <c:v>79319</c:v>
                </c:pt>
                <c:pt idx="127">
                  <c:v>80268</c:v>
                </c:pt>
                <c:pt idx="128">
                  <c:v>81360</c:v>
                </c:pt>
                <c:pt idx="129">
                  <c:v>82640</c:v>
                </c:pt>
                <c:pt idx="130">
                  <c:v>84096</c:v>
                </c:pt>
                <c:pt idx="131">
                  <c:v>85774</c:v>
                </c:pt>
                <c:pt idx="132">
                  <c:v>86379</c:v>
                </c:pt>
                <c:pt idx="133">
                  <c:v>86811</c:v>
                </c:pt>
                <c:pt idx="134">
                  <c:v>88189</c:v>
                </c:pt>
                <c:pt idx="135">
                  <c:v>89531</c:v>
                </c:pt>
                <c:pt idx="136">
                  <c:v>90720</c:v>
                </c:pt>
                <c:pt idx="137">
                  <c:v>92094</c:v>
                </c:pt>
                <c:pt idx="138">
                  <c:v>93408</c:v>
                </c:pt>
                <c:pt idx="139">
                  <c:v>93950</c:v>
                </c:pt>
                <c:pt idx="140">
                  <c:v>94305</c:v>
                </c:pt>
                <c:pt idx="141">
                  <c:v>95309</c:v>
                </c:pt>
                <c:pt idx="142">
                  <c:v>96481</c:v>
                </c:pt>
                <c:pt idx="143">
                  <c:v>97718</c:v>
                </c:pt>
                <c:pt idx="144">
                  <c:v>99182</c:v>
                </c:pt>
                <c:pt idx="145">
                  <c:v>100926</c:v>
                </c:pt>
                <c:pt idx="146">
                  <c:v>101528</c:v>
                </c:pt>
                <c:pt idx="147">
                  <c:v>101973</c:v>
                </c:pt>
                <c:pt idx="148">
                  <c:v>103929</c:v>
                </c:pt>
                <c:pt idx="149">
                  <c:v>108552</c:v>
                </c:pt>
                <c:pt idx="150">
                  <c:v>116008</c:v>
                </c:pt>
                <c:pt idx="151">
                  <c:v>124372</c:v>
                </c:pt>
                <c:pt idx="152">
                  <c:v>132641</c:v>
                </c:pt>
                <c:pt idx="153">
                  <c:v>136039</c:v>
                </c:pt>
                <c:pt idx="154">
                  <c:v>138263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List1!$B$12:$EZ$12</c:f>
              <c:numCache>
                <c:formatCode>General</c:formatCode>
                <c:ptCount val="155"/>
                <c:pt idx="0">
                  <c:v>109</c:v>
                </c:pt>
                <c:pt idx="1">
                  <c:v>333</c:v>
                </c:pt>
                <c:pt idx="2">
                  <c:v>609</c:v>
                </c:pt>
                <c:pt idx="3">
                  <c:v>866</c:v>
                </c:pt>
                <c:pt idx="4">
                  <c:v>974</c:v>
                </c:pt>
                <c:pt idx="5">
                  <c:v>991</c:v>
                </c:pt>
                <c:pt idx="6">
                  <c:v>1094</c:v>
                </c:pt>
                <c:pt idx="7">
                  <c:v>1179</c:v>
                </c:pt>
                <c:pt idx="8">
                  <c:v>1467</c:v>
                </c:pt>
                <c:pt idx="9">
                  <c:v>1832</c:v>
                </c:pt>
                <c:pt idx="10">
                  <c:v>2269</c:v>
                </c:pt>
                <c:pt idx="11">
                  <c:v>2834</c:v>
                </c:pt>
                <c:pt idx="12">
                  <c:v>3495</c:v>
                </c:pt>
                <c:pt idx="13">
                  <c:v>3605</c:v>
                </c:pt>
                <c:pt idx="14">
                  <c:v>3716</c:v>
                </c:pt>
                <c:pt idx="15">
                  <c:v>4379</c:v>
                </c:pt>
                <c:pt idx="16">
                  <c:v>5207</c:v>
                </c:pt>
                <c:pt idx="17">
                  <c:v>5972</c:v>
                </c:pt>
                <c:pt idx="18">
                  <c:v>6747</c:v>
                </c:pt>
                <c:pt idx="19">
                  <c:v>7452</c:v>
                </c:pt>
                <c:pt idx="20">
                  <c:v>7540</c:v>
                </c:pt>
                <c:pt idx="21">
                  <c:v>7662</c:v>
                </c:pt>
                <c:pt idx="22">
                  <c:v>8275</c:v>
                </c:pt>
                <c:pt idx="23">
                  <c:v>8833</c:v>
                </c:pt>
                <c:pt idx="24">
                  <c:v>9371</c:v>
                </c:pt>
                <c:pt idx="25">
                  <c:v>9857</c:v>
                </c:pt>
                <c:pt idx="26">
                  <c:v>10239</c:v>
                </c:pt>
                <c:pt idx="27">
                  <c:v>10334</c:v>
                </c:pt>
                <c:pt idx="28">
                  <c:v>10428</c:v>
                </c:pt>
                <c:pt idx="29">
                  <c:v>10877</c:v>
                </c:pt>
                <c:pt idx="30">
                  <c:v>11412</c:v>
                </c:pt>
                <c:pt idx="31">
                  <c:v>11952</c:v>
                </c:pt>
                <c:pt idx="32">
                  <c:v>12536</c:v>
                </c:pt>
                <c:pt idx="33">
                  <c:v>13184</c:v>
                </c:pt>
                <c:pt idx="34">
                  <c:v>13252</c:v>
                </c:pt>
                <c:pt idx="35">
                  <c:v>13337</c:v>
                </c:pt>
                <c:pt idx="36">
                  <c:v>13967</c:v>
                </c:pt>
                <c:pt idx="37">
                  <c:v>14685</c:v>
                </c:pt>
                <c:pt idx="38">
                  <c:v>15451</c:v>
                </c:pt>
                <c:pt idx="39">
                  <c:v>16283</c:v>
                </c:pt>
                <c:pt idx="40">
                  <c:v>16959</c:v>
                </c:pt>
                <c:pt idx="41">
                  <c:v>17052</c:v>
                </c:pt>
                <c:pt idx="42">
                  <c:v>17129</c:v>
                </c:pt>
                <c:pt idx="43">
                  <c:v>17708</c:v>
                </c:pt>
                <c:pt idx="44">
                  <c:v>18274</c:v>
                </c:pt>
                <c:pt idx="45">
                  <c:v>18766</c:v>
                </c:pt>
                <c:pt idx="46">
                  <c:v>19320</c:v>
                </c:pt>
                <c:pt idx="47">
                  <c:v>19829</c:v>
                </c:pt>
                <c:pt idx="48">
                  <c:v>19903</c:v>
                </c:pt>
                <c:pt idx="49">
                  <c:v>19927</c:v>
                </c:pt>
                <c:pt idx="50">
                  <c:v>20343</c:v>
                </c:pt>
                <c:pt idx="51">
                  <c:v>20698</c:v>
                </c:pt>
                <c:pt idx="52">
                  <c:v>21111</c:v>
                </c:pt>
                <c:pt idx="53">
                  <c:v>21551</c:v>
                </c:pt>
                <c:pt idx="54">
                  <c:v>21975</c:v>
                </c:pt>
                <c:pt idx="55">
                  <c:v>22035</c:v>
                </c:pt>
                <c:pt idx="56">
                  <c:v>22058</c:v>
                </c:pt>
                <c:pt idx="57">
                  <c:v>22476</c:v>
                </c:pt>
                <c:pt idx="58">
                  <c:v>22965</c:v>
                </c:pt>
                <c:pt idx="59">
                  <c:v>23502</c:v>
                </c:pt>
                <c:pt idx="60">
                  <c:v>24103</c:v>
                </c:pt>
                <c:pt idx="61">
                  <c:v>24672</c:v>
                </c:pt>
                <c:pt idx="62">
                  <c:v>24748</c:v>
                </c:pt>
                <c:pt idx="63">
                  <c:v>24823</c:v>
                </c:pt>
                <c:pt idx="64">
                  <c:v>25421</c:v>
                </c:pt>
                <c:pt idx="65">
                  <c:v>26113</c:v>
                </c:pt>
                <c:pt idx="66">
                  <c:v>26885</c:v>
                </c:pt>
                <c:pt idx="67">
                  <c:v>27470</c:v>
                </c:pt>
                <c:pt idx="68">
                  <c:v>28175</c:v>
                </c:pt>
                <c:pt idx="69">
                  <c:v>28411</c:v>
                </c:pt>
                <c:pt idx="70">
                  <c:v>28627</c:v>
                </c:pt>
                <c:pt idx="71">
                  <c:v>29280</c:v>
                </c:pt>
                <c:pt idx="72">
                  <c:v>30040</c:v>
                </c:pt>
                <c:pt idx="73">
                  <c:v>30900</c:v>
                </c:pt>
                <c:pt idx="74">
                  <c:v>31943</c:v>
                </c:pt>
                <c:pt idx="75">
                  <c:v>32813</c:v>
                </c:pt>
                <c:pt idx="76">
                  <c:v>33031</c:v>
                </c:pt>
                <c:pt idx="77">
                  <c:v>33223</c:v>
                </c:pt>
                <c:pt idx="78">
                  <c:v>33937</c:v>
                </c:pt>
                <c:pt idx="79">
                  <c:v>34912</c:v>
                </c:pt>
                <c:pt idx="80">
                  <c:v>35810</c:v>
                </c:pt>
                <c:pt idx="81">
                  <c:v>36659</c:v>
                </c:pt>
                <c:pt idx="82">
                  <c:v>37546</c:v>
                </c:pt>
                <c:pt idx="83">
                  <c:v>37850</c:v>
                </c:pt>
                <c:pt idx="84">
                  <c:v>38028</c:v>
                </c:pt>
                <c:pt idx="85">
                  <c:v>38713</c:v>
                </c:pt>
                <c:pt idx="86">
                  <c:v>39458</c:v>
                </c:pt>
                <c:pt idx="87">
                  <c:v>40332</c:v>
                </c:pt>
                <c:pt idx="88">
                  <c:v>41144</c:v>
                </c:pt>
                <c:pt idx="89">
                  <c:v>42192</c:v>
                </c:pt>
                <c:pt idx="90">
                  <c:v>42423</c:v>
                </c:pt>
                <c:pt idx="91">
                  <c:v>42617</c:v>
                </c:pt>
                <c:pt idx="92">
                  <c:v>43413</c:v>
                </c:pt>
                <c:pt idx="93">
                  <c:v>44349</c:v>
                </c:pt>
                <c:pt idx="94">
                  <c:v>45385</c:v>
                </c:pt>
                <c:pt idx="95">
                  <c:v>46614</c:v>
                </c:pt>
                <c:pt idx="96">
                  <c:v>46976</c:v>
                </c:pt>
                <c:pt idx="97">
                  <c:v>47264</c:v>
                </c:pt>
                <c:pt idx="98">
                  <c:v>47448</c:v>
                </c:pt>
                <c:pt idx="99">
                  <c:v>47636</c:v>
                </c:pt>
                <c:pt idx="100">
                  <c:v>48583</c:v>
                </c:pt>
                <c:pt idx="101">
                  <c:v>49436</c:v>
                </c:pt>
                <c:pt idx="102">
                  <c:v>50648</c:v>
                </c:pt>
                <c:pt idx="103">
                  <c:v>52270</c:v>
                </c:pt>
                <c:pt idx="104">
                  <c:v>52815</c:v>
                </c:pt>
                <c:pt idx="105">
                  <c:v>53137</c:v>
                </c:pt>
                <c:pt idx="106">
                  <c:v>54104</c:v>
                </c:pt>
                <c:pt idx="107">
                  <c:v>55209</c:v>
                </c:pt>
                <c:pt idx="108">
                  <c:v>56262</c:v>
                </c:pt>
                <c:pt idx="109">
                  <c:v>57599</c:v>
                </c:pt>
                <c:pt idx="110">
                  <c:v>59198</c:v>
                </c:pt>
                <c:pt idx="111">
                  <c:v>59838</c:v>
                </c:pt>
                <c:pt idx="112">
                  <c:v>60340</c:v>
                </c:pt>
                <c:pt idx="113">
                  <c:v>61516</c:v>
                </c:pt>
                <c:pt idx="114">
                  <c:v>62610</c:v>
                </c:pt>
                <c:pt idx="115">
                  <c:v>63878</c:v>
                </c:pt>
                <c:pt idx="116">
                  <c:v>65281</c:v>
                </c:pt>
                <c:pt idx="117">
                  <c:v>67097</c:v>
                </c:pt>
                <c:pt idx="118">
                  <c:v>67618</c:v>
                </c:pt>
                <c:pt idx="119">
                  <c:v>68061</c:v>
                </c:pt>
                <c:pt idx="120">
                  <c:v>68985</c:v>
                </c:pt>
                <c:pt idx="121">
                  <c:v>69897</c:v>
                </c:pt>
                <c:pt idx="122">
                  <c:v>71006</c:v>
                </c:pt>
                <c:pt idx="123">
                  <c:v>72262</c:v>
                </c:pt>
                <c:pt idx="124">
                  <c:v>73581</c:v>
                </c:pt>
                <c:pt idx="125">
                  <c:v>73894</c:v>
                </c:pt>
                <c:pt idx="126">
                  <c:v>74201</c:v>
                </c:pt>
                <c:pt idx="127">
                  <c:v>75123</c:v>
                </c:pt>
                <c:pt idx="128">
                  <c:v>76145</c:v>
                </c:pt>
                <c:pt idx="129">
                  <c:v>77359</c:v>
                </c:pt>
                <c:pt idx="130">
                  <c:v>78701</c:v>
                </c:pt>
                <c:pt idx="131">
                  <c:v>80398</c:v>
                </c:pt>
                <c:pt idx="132">
                  <c:v>81022</c:v>
                </c:pt>
                <c:pt idx="133">
                  <c:v>81517</c:v>
                </c:pt>
                <c:pt idx="134">
                  <c:v>82768</c:v>
                </c:pt>
                <c:pt idx="135">
                  <c:v>84118</c:v>
                </c:pt>
                <c:pt idx="136">
                  <c:v>85372</c:v>
                </c:pt>
                <c:pt idx="137">
                  <c:v>86669</c:v>
                </c:pt>
                <c:pt idx="138">
                  <c:v>88003</c:v>
                </c:pt>
                <c:pt idx="139">
                  <c:v>88561</c:v>
                </c:pt>
                <c:pt idx="140">
                  <c:v>88955</c:v>
                </c:pt>
                <c:pt idx="141">
                  <c:v>89923</c:v>
                </c:pt>
                <c:pt idx="142">
                  <c:v>91106</c:v>
                </c:pt>
                <c:pt idx="143">
                  <c:v>92323</c:v>
                </c:pt>
                <c:pt idx="144">
                  <c:v>93727</c:v>
                </c:pt>
                <c:pt idx="145">
                  <c:v>95469</c:v>
                </c:pt>
                <c:pt idx="146">
                  <c:v>96032</c:v>
                </c:pt>
                <c:pt idx="147">
                  <c:v>96446</c:v>
                </c:pt>
                <c:pt idx="148">
                  <c:v>97763</c:v>
                </c:pt>
                <c:pt idx="149">
                  <c:v>99053</c:v>
                </c:pt>
                <c:pt idx="150">
                  <c:v>101045</c:v>
                </c:pt>
                <c:pt idx="151">
                  <c:v>104216</c:v>
                </c:pt>
                <c:pt idx="152">
                  <c:v>108270</c:v>
                </c:pt>
                <c:pt idx="153">
                  <c:v>110685</c:v>
                </c:pt>
                <c:pt idx="154">
                  <c:v>112328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List1!$B$2:$EZ$2</c:f>
              <c:numCache>
                <c:formatCode>General</c:formatCode>
                <c:ptCount val="155"/>
                <c:pt idx="0">
                  <c:v>1089</c:v>
                </c:pt>
                <c:pt idx="1">
                  <c:v>3089</c:v>
                </c:pt>
                <c:pt idx="2">
                  <c:v>5938</c:v>
                </c:pt>
                <c:pt idx="3">
                  <c:v>8824</c:v>
                </c:pt>
                <c:pt idx="4">
                  <c:v>9801</c:v>
                </c:pt>
                <c:pt idx="5">
                  <c:v>10046</c:v>
                </c:pt>
                <c:pt idx="6">
                  <c:v>11247</c:v>
                </c:pt>
                <c:pt idx="7">
                  <c:v>12118</c:v>
                </c:pt>
                <c:pt idx="8">
                  <c:v>15421</c:v>
                </c:pt>
                <c:pt idx="9">
                  <c:v>19594</c:v>
                </c:pt>
                <c:pt idx="10">
                  <c:v>24889</c:v>
                </c:pt>
                <c:pt idx="11">
                  <c:v>31365</c:v>
                </c:pt>
                <c:pt idx="12">
                  <c:v>38703</c:v>
                </c:pt>
                <c:pt idx="13">
                  <c:v>40026</c:v>
                </c:pt>
                <c:pt idx="14">
                  <c:v>41196</c:v>
                </c:pt>
                <c:pt idx="15">
                  <c:v>48557</c:v>
                </c:pt>
                <c:pt idx="16">
                  <c:v>57150</c:v>
                </c:pt>
                <c:pt idx="17">
                  <c:v>64660</c:v>
                </c:pt>
                <c:pt idx="18">
                  <c:v>72653</c:v>
                </c:pt>
                <c:pt idx="19">
                  <c:v>79615</c:v>
                </c:pt>
                <c:pt idx="20">
                  <c:v>80719</c:v>
                </c:pt>
                <c:pt idx="21">
                  <c:v>81936</c:v>
                </c:pt>
                <c:pt idx="22">
                  <c:v>88734</c:v>
                </c:pt>
                <c:pt idx="23">
                  <c:v>95238</c:v>
                </c:pt>
                <c:pt idx="24">
                  <c:v>101613</c:v>
                </c:pt>
                <c:pt idx="25">
                  <c:v>107221</c:v>
                </c:pt>
                <c:pt idx="26">
                  <c:v>111479</c:v>
                </c:pt>
                <c:pt idx="27">
                  <c:v>112862</c:v>
                </c:pt>
                <c:pt idx="28">
                  <c:v>114127</c:v>
                </c:pt>
                <c:pt idx="29">
                  <c:v>119045</c:v>
                </c:pt>
                <c:pt idx="30">
                  <c:v>124967</c:v>
                </c:pt>
                <c:pt idx="31">
                  <c:v>131036</c:v>
                </c:pt>
                <c:pt idx="32">
                  <c:v>137865</c:v>
                </c:pt>
                <c:pt idx="33">
                  <c:v>145513</c:v>
                </c:pt>
                <c:pt idx="34">
                  <c:v>146274</c:v>
                </c:pt>
                <c:pt idx="35">
                  <c:v>147029</c:v>
                </c:pt>
                <c:pt idx="36">
                  <c:v>154141</c:v>
                </c:pt>
                <c:pt idx="37">
                  <c:v>162373</c:v>
                </c:pt>
                <c:pt idx="38">
                  <c:v>170216</c:v>
                </c:pt>
                <c:pt idx="39">
                  <c:v>178803</c:v>
                </c:pt>
                <c:pt idx="40">
                  <c:v>186271</c:v>
                </c:pt>
                <c:pt idx="41">
                  <c:v>187290</c:v>
                </c:pt>
                <c:pt idx="42">
                  <c:v>188235</c:v>
                </c:pt>
                <c:pt idx="43">
                  <c:v>194571</c:v>
                </c:pt>
                <c:pt idx="44">
                  <c:v>200202</c:v>
                </c:pt>
                <c:pt idx="45">
                  <c:v>205727</c:v>
                </c:pt>
                <c:pt idx="46">
                  <c:v>211545</c:v>
                </c:pt>
                <c:pt idx="47">
                  <c:v>216968</c:v>
                </c:pt>
                <c:pt idx="48">
                  <c:v>218127</c:v>
                </c:pt>
                <c:pt idx="49">
                  <c:v>218658</c:v>
                </c:pt>
                <c:pt idx="50">
                  <c:v>223225</c:v>
                </c:pt>
                <c:pt idx="51">
                  <c:v>227061</c:v>
                </c:pt>
                <c:pt idx="52">
                  <c:v>230537</c:v>
                </c:pt>
                <c:pt idx="53">
                  <c:v>234317</c:v>
                </c:pt>
                <c:pt idx="54">
                  <c:v>238443</c:v>
                </c:pt>
                <c:pt idx="55">
                  <c:v>239065</c:v>
                </c:pt>
                <c:pt idx="56">
                  <c:v>239337</c:v>
                </c:pt>
                <c:pt idx="57">
                  <c:v>242451</c:v>
                </c:pt>
                <c:pt idx="58">
                  <c:v>246669</c:v>
                </c:pt>
                <c:pt idx="59">
                  <c:v>250735</c:v>
                </c:pt>
                <c:pt idx="60">
                  <c:v>255623</c:v>
                </c:pt>
                <c:pt idx="61">
                  <c:v>260109</c:v>
                </c:pt>
                <c:pt idx="62">
                  <c:v>260531</c:v>
                </c:pt>
                <c:pt idx="63">
                  <c:v>260842</c:v>
                </c:pt>
                <c:pt idx="64">
                  <c:v>264533</c:v>
                </c:pt>
                <c:pt idx="65">
                  <c:v>268712</c:v>
                </c:pt>
                <c:pt idx="66">
                  <c:v>273005</c:v>
                </c:pt>
                <c:pt idx="67">
                  <c:v>276708</c:v>
                </c:pt>
                <c:pt idx="68">
                  <c:v>281231</c:v>
                </c:pt>
                <c:pt idx="69">
                  <c:v>282097</c:v>
                </c:pt>
                <c:pt idx="70">
                  <c:v>282827</c:v>
                </c:pt>
                <c:pt idx="71">
                  <c:v>286177</c:v>
                </c:pt>
                <c:pt idx="72">
                  <c:v>289845</c:v>
                </c:pt>
                <c:pt idx="73">
                  <c:v>293954</c:v>
                </c:pt>
                <c:pt idx="74">
                  <c:v>299167</c:v>
                </c:pt>
                <c:pt idx="75">
                  <c:v>304190</c:v>
                </c:pt>
                <c:pt idx="76">
                  <c:v>305176</c:v>
                </c:pt>
                <c:pt idx="77">
                  <c:v>306170</c:v>
                </c:pt>
                <c:pt idx="78">
                  <c:v>309916</c:v>
                </c:pt>
                <c:pt idx="79">
                  <c:v>314589</c:v>
                </c:pt>
                <c:pt idx="80">
                  <c:v>319349</c:v>
                </c:pt>
                <c:pt idx="81">
                  <c:v>324108</c:v>
                </c:pt>
                <c:pt idx="82">
                  <c:v>329825</c:v>
                </c:pt>
                <c:pt idx="83">
                  <c:v>331315</c:v>
                </c:pt>
                <c:pt idx="84">
                  <c:v>332135</c:v>
                </c:pt>
                <c:pt idx="85">
                  <c:v>335862</c:v>
                </c:pt>
                <c:pt idx="86">
                  <c:v>339779</c:v>
                </c:pt>
                <c:pt idx="87">
                  <c:v>343627</c:v>
                </c:pt>
                <c:pt idx="88">
                  <c:v>347857</c:v>
                </c:pt>
                <c:pt idx="89">
                  <c:v>352761</c:v>
                </c:pt>
                <c:pt idx="90">
                  <c:v>354061</c:v>
                </c:pt>
                <c:pt idx="91">
                  <c:v>354905</c:v>
                </c:pt>
                <c:pt idx="92">
                  <c:v>358342</c:v>
                </c:pt>
                <c:pt idx="93">
                  <c:v>362196</c:v>
                </c:pt>
                <c:pt idx="94">
                  <c:v>366280</c:v>
                </c:pt>
                <c:pt idx="95">
                  <c:v>370830</c:v>
                </c:pt>
                <c:pt idx="96">
                  <c:v>372377</c:v>
                </c:pt>
                <c:pt idx="97">
                  <c:v>373557</c:v>
                </c:pt>
                <c:pt idx="98">
                  <c:v>374318</c:v>
                </c:pt>
                <c:pt idx="99">
                  <c:v>374981</c:v>
                </c:pt>
                <c:pt idx="100">
                  <c:v>378935</c:v>
                </c:pt>
                <c:pt idx="101">
                  <c:v>382099</c:v>
                </c:pt>
                <c:pt idx="102">
                  <c:v>386184</c:v>
                </c:pt>
                <c:pt idx="103">
                  <c:v>390727</c:v>
                </c:pt>
                <c:pt idx="104">
                  <c:v>392505</c:v>
                </c:pt>
                <c:pt idx="105">
                  <c:v>393609</c:v>
                </c:pt>
                <c:pt idx="106">
                  <c:v>396716</c:v>
                </c:pt>
                <c:pt idx="107">
                  <c:v>399936</c:v>
                </c:pt>
                <c:pt idx="108">
                  <c:v>403321</c:v>
                </c:pt>
                <c:pt idx="109">
                  <c:v>407108</c:v>
                </c:pt>
                <c:pt idx="110">
                  <c:v>411453</c:v>
                </c:pt>
                <c:pt idx="111">
                  <c:v>412661</c:v>
                </c:pt>
                <c:pt idx="112">
                  <c:v>413775</c:v>
                </c:pt>
                <c:pt idx="113">
                  <c:v>416662</c:v>
                </c:pt>
                <c:pt idx="114">
                  <c:v>419370</c:v>
                </c:pt>
                <c:pt idx="115">
                  <c:v>421982</c:v>
                </c:pt>
                <c:pt idx="116">
                  <c:v>424861</c:v>
                </c:pt>
                <c:pt idx="117">
                  <c:v>427661</c:v>
                </c:pt>
                <c:pt idx="118">
                  <c:v>428612</c:v>
                </c:pt>
                <c:pt idx="119">
                  <c:v>429467</c:v>
                </c:pt>
                <c:pt idx="120">
                  <c:v>431569</c:v>
                </c:pt>
                <c:pt idx="121">
                  <c:v>433742</c:v>
                </c:pt>
                <c:pt idx="122">
                  <c:v>436465</c:v>
                </c:pt>
                <c:pt idx="123">
                  <c:v>439117</c:v>
                </c:pt>
                <c:pt idx="124">
                  <c:v>441721</c:v>
                </c:pt>
                <c:pt idx="125">
                  <c:v>442209</c:v>
                </c:pt>
                <c:pt idx="126">
                  <c:v>442782</c:v>
                </c:pt>
                <c:pt idx="127">
                  <c:v>444837</c:v>
                </c:pt>
                <c:pt idx="128">
                  <c:v>447022</c:v>
                </c:pt>
                <c:pt idx="129">
                  <c:v>449407</c:v>
                </c:pt>
                <c:pt idx="130">
                  <c:v>451895</c:v>
                </c:pt>
                <c:pt idx="131">
                  <c:v>454648</c:v>
                </c:pt>
                <c:pt idx="132">
                  <c:v>455326</c:v>
                </c:pt>
                <c:pt idx="133">
                  <c:v>455839</c:v>
                </c:pt>
                <c:pt idx="134">
                  <c:v>457485</c:v>
                </c:pt>
                <c:pt idx="135">
                  <c:v>459654</c:v>
                </c:pt>
                <c:pt idx="136">
                  <c:v>461772</c:v>
                </c:pt>
                <c:pt idx="137">
                  <c:v>464031</c:v>
                </c:pt>
                <c:pt idx="138">
                  <c:v>466142</c:v>
                </c:pt>
                <c:pt idx="139">
                  <c:v>467234</c:v>
                </c:pt>
                <c:pt idx="140">
                  <c:v>467651</c:v>
                </c:pt>
                <c:pt idx="141">
                  <c:v>468980</c:v>
                </c:pt>
                <c:pt idx="142">
                  <c:v>471142</c:v>
                </c:pt>
                <c:pt idx="143">
                  <c:v>473297</c:v>
                </c:pt>
                <c:pt idx="144">
                  <c:v>476114</c:v>
                </c:pt>
                <c:pt idx="145">
                  <c:v>478805</c:v>
                </c:pt>
                <c:pt idx="146">
                  <c:v>479724</c:v>
                </c:pt>
                <c:pt idx="147">
                  <c:v>480520</c:v>
                </c:pt>
                <c:pt idx="148">
                  <c:v>482614</c:v>
                </c:pt>
                <c:pt idx="149">
                  <c:v>484970</c:v>
                </c:pt>
                <c:pt idx="150">
                  <c:v>487228</c:v>
                </c:pt>
                <c:pt idx="151">
                  <c:v>489573</c:v>
                </c:pt>
                <c:pt idx="152">
                  <c:v>492248</c:v>
                </c:pt>
                <c:pt idx="153">
                  <c:v>493081</c:v>
                </c:pt>
                <c:pt idx="154">
                  <c:v>493923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List1!$B$3:$EZ$3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6</c:v>
                </c:pt>
                <c:pt idx="16">
                  <c:v>7</c:v>
                </c:pt>
                <c:pt idx="17">
                  <c:v>11</c:v>
                </c:pt>
                <c:pt idx="18">
                  <c:v>14</c:v>
                </c:pt>
                <c:pt idx="19">
                  <c:v>19</c:v>
                </c:pt>
                <c:pt idx="20">
                  <c:v>19</c:v>
                </c:pt>
                <c:pt idx="21">
                  <c:v>19</c:v>
                </c:pt>
                <c:pt idx="22">
                  <c:v>23</c:v>
                </c:pt>
                <c:pt idx="23">
                  <c:v>27</c:v>
                </c:pt>
                <c:pt idx="24">
                  <c:v>29</c:v>
                </c:pt>
                <c:pt idx="25">
                  <c:v>35</c:v>
                </c:pt>
                <c:pt idx="26">
                  <c:v>37</c:v>
                </c:pt>
                <c:pt idx="27">
                  <c:v>37</c:v>
                </c:pt>
                <c:pt idx="28">
                  <c:v>38</c:v>
                </c:pt>
                <c:pt idx="29">
                  <c:v>38</c:v>
                </c:pt>
                <c:pt idx="30">
                  <c:v>38</c:v>
                </c:pt>
                <c:pt idx="31">
                  <c:v>38</c:v>
                </c:pt>
                <c:pt idx="32">
                  <c:v>39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46</c:v>
                </c:pt>
                <c:pt idx="41">
                  <c:v>46</c:v>
                </c:pt>
                <c:pt idx="42">
                  <c:v>46</c:v>
                </c:pt>
                <c:pt idx="43">
                  <c:v>50</c:v>
                </c:pt>
                <c:pt idx="44">
                  <c:v>53</c:v>
                </c:pt>
                <c:pt idx="45">
                  <c:v>55</c:v>
                </c:pt>
                <c:pt idx="46">
                  <c:v>66</c:v>
                </c:pt>
                <c:pt idx="47">
                  <c:v>70</c:v>
                </c:pt>
                <c:pt idx="48">
                  <c:v>75</c:v>
                </c:pt>
                <c:pt idx="49">
                  <c:v>77</c:v>
                </c:pt>
                <c:pt idx="50">
                  <c:v>79</c:v>
                </c:pt>
                <c:pt idx="51">
                  <c:v>84</c:v>
                </c:pt>
                <c:pt idx="52">
                  <c:v>91</c:v>
                </c:pt>
                <c:pt idx="53">
                  <c:v>99</c:v>
                </c:pt>
                <c:pt idx="54">
                  <c:v>113</c:v>
                </c:pt>
                <c:pt idx="55">
                  <c:v>116</c:v>
                </c:pt>
                <c:pt idx="56">
                  <c:v>116</c:v>
                </c:pt>
                <c:pt idx="57">
                  <c:v>136</c:v>
                </c:pt>
                <c:pt idx="58">
                  <c:v>143</c:v>
                </c:pt>
                <c:pt idx="59">
                  <c:v>158</c:v>
                </c:pt>
                <c:pt idx="60">
                  <c:v>180</c:v>
                </c:pt>
                <c:pt idx="61">
                  <c:v>223</c:v>
                </c:pt>
                <c:pt idx="62">
                  <c:v>229</c:v>
                </c:pt>
                <c:pt idx="63">
                  <c:v>230</c:v>
                </c:pt>
                <c:pt idx="64">
                  <c:v>272</c:v>
                </c:pt>
                <c:pt idx="65">
                  <c:v>342</c:v>
                </c:pt>
                <c:pt idx="66">
                  <c:v>636</c:v>
                </c:pt>
                <c:pt idx="67">
                  <c:v>1134</c:v>
                </c:pt>
                <c:pt idx="68">
                  <c:v>1666</c:v>
                </c:pt>
                <c:pt idx="69">
                  <c:v>2181</c:v>
                </c:pt>
                <c:pt idx="70">
                  <c:v>2834</c:v>
                </c:pt>
                <c:pt idx="71">
                  <c:v>3419</c:v>
                </c:pt>
                <c:pt idx="72">
                  <c:v>4302</c:v>
                </c:pt>
                <c:pt idx="73">
                  <c:v>5339</c:v>
                </c:pt>
                <c:pt idx="74">
                  <c:v>6719</c:v>
                </c:pt>
                <c:pt idx="75">
                  <c:v>8239</c:v>
                </c:pt>
                <c:pt idx="76">
                  <c:v>8695</c:v>
                </c:pt>
                <c:pt idx="77">
                  <c:v>8861</c:v>
                </c:pt>
                <c:pt idx="78">
                  <c:v>10162</c:v>
                </c:pt>
                <c:pt idx="79">
                  <c:v>11986</c:v>
                </c:pt>
                <c:pt idx="80">
                  <c:v>13739</c:v>
                </c:pt>
                <c:pt idx="81">
                  <c:v>15804</c:v>
                </c:pt>
                <c:pt idx="82">
                  <c:v>18051</c:v>
                </c:pt>
                <c:pt idx="83">
                  <c:v>18615</c:v>
                </c:pt>
                <c:pt idx="84">
                  <c:v>18727</c:v>
                </c:pt>
                <c:pt idx="85">
                  <c:v>20609</c:v>
                </c:pt>
                <c:pt idx="86">
                  <c:v>22763</c:v>
                </c:pt>
                <c:pt idx="87">
                  <c:v>25592</c:v>
                </c:pt>
                <c:pt idx="88">
                  <c:v>28381</c:v>
                </c:pt>
                <c:pt idx="89">
                  <c:v>31443</c:v>
                </c:pt>
                <c:pt idx="90">
                  <c:v>32090</c:v>
                </c:pt>
                <c:pt idx="91">
                  <c:v>32856</c:v>
                </c:pt>
                <c:pt idx="92">
                  <c:v>35978</c:v>
                </c:pt>
                <c:pt idx="93">
                  <c:v>39720</c:v>
                </c:pt>
                <c:pt idx="94">
                  <c:v>44083</c:v>
                </c:pt>
                <c:pt idx="95">
                  <c:v>48883</c:v>
                </c:pt>
                <c:pt idx="96">
                  <c:v>50003</c:v>
                </c:pt>
                <c:pt idx="97">
                  <c:v>50542</c:v>
                </c:pt>
                <c:pt idx="98">
                  <c:v>50781</c:v>
                </c:pt>
                <c:pt idx="99">
                  <c:v>51044</c:v>
                </c:pt>
                <c:pt idx="100">
                  <c:v>54140</c:v>
                </c:pt>
                <c:pt idx="101">
                  <c:v>58662</c:v>
                </c:pt>
                <c:pt idx="102">
                  <c:v>65585</c:v>
                </c:pt>
                <c:pt idx="103">
                  <c:v>73176</c:v>
                </c:pt>
                <c:pt idx="104">
                  <c:v>75871</c:v>
                </c:pt>
                <c:pt idx="105">
                  <c:v>77129</c:v>
                </c:pt>
                <c:pt idx="106">
                  <c:v>86240</c:v>
                </c:pt>
                <c:pt idx="107">
                  <c:v>94930</c:v>
                </c:pt>
                <c:pt idx="108">
                  <c:v>104644</c:v>
                </c:pt>
                <c:pt idx="109">
                  <c:v>116188</c:v>
                </c:pt>
                <c:pt idx="110">
                  <c:v>127114</c:v>
                </c:pt>
                <c:pt idx="111">
                  <c:v>129618</c:v>
                </c:pt>
                <c:pt idx="112">
                  <c:v>131012</c:v>
                </c:pt>
                <c:pt idx="113">
                  <c:v>141117</c:v>
                </c:pt>
                <c:pt idx="114">
                  <c:v>151816</c:v>
                </c:pt>
                <c:pt idx="115">
                  <c:v>163899</c:v>
                </c:pt>
                <c:pt idx="116">
                  <c:v>176846</c:v>
                </c:pt>
                <c:pt idx="117">
                  <c:v>187788</c:v>
                </c:pt>
                <c:pt idx="118">
                  <c:v>191033</c:v>
                </c:pt>
                <c:pt idx="119">
                  <c:v>193558</c:v>
                </c:pt>
                <c:pt idx="120">
                  <c:v>202102</c:v>
                </c:pt>
                <c:pt idx="121">
                  <c:v>209707</c:v>
                </c:pt>
                <c:pt idx="122">
                  <c:v>218346</c:v>
                </c:pt>
                <c:pt idx="123">
                  <c:v>226746</c:v>
                </c:pt>
                <c:pt idx="124">
                  <c:v>234528</c:v>
                </c:pt>
                <c:pt idx="125">
                  <c:v>236758</c:v>
                </c:pt>
                <c:pt idx="126">
                  <c:v>238403</c:v>
                </c:pt>
                <c:pt idx="127">
                  <c:v>244842</c:v>
                </c:pt>
                <c:pt idx="128">
                  <c:v>251661</c:v>
                </c:pt>
                <c:pt idx="129">
                  <c:v>258970</c:v>
                </c:pt>
                <c:pt idx="130">
                  <c:v>266454</c:v>
                </c:pt>
                <c:pt idx="131">
                  <c:v>273679</c:v>
                </c:pt>
                <c:pt idx="132">
                  <c:v>275956</c:v>
                </c:pt>
                <c:pt idx="133">
                  <c:v>277518</c:v>
                </c:pt>
                <c:pt idx="134">
                  <c:v>282640</c:v>
                </c:pt>
                <c:pt idx="135">
                  <c:v>287993</c:v>
                </c:pt>
                <c:pt idx="136">
                  <c:v>292932</c:v>
                </c:pt>
                <c:pt idx="137">
                  <c:v>297902</c:v>
                </c:pt>
                <c:pt idx="138">
                  <c:v>302147</c:v>
                </c:pt>
                <c:pt idx="139">
                  <c:v>303345</c:v>
                </c:pt>
                <c:pt idx="140">
                  <c:v>304210</c:v>
                </c:pt>
                <c:pt idx="141">
                  <c:v>307588</c:v>
                </c:pt>
                <c:pt idx="142">
                  <c:v>311586</c:v>
                </c:pt>
                <c:pt idx="143">
                  <c:v>316026</c:v>
                </c:pt>
                <c:pt idx="144">
                  <c:v>321779</c:v>
                </c:pt>
                <c:pt idx="145">
                  <c:v>327193</c:v>
                </c:pt>
                <c:pt idx="146">
                  <c:v>329482</c:v>
                </c:pt>
                <c:pt idx="147">
                  <c:v>331057</c:v>
                </c:pt>
                <c:pt idx="148">
                  <c:v>338156</c:v>
                </c:pt>
                <c:pt idx="149">
                  <c:v>344280</c:v>
                </c:pt>
                <c:pt idx="150">
                  <c:v>351222</c:v>
                </c:pt>
                <c:pt idx="151">
                  <c:v>360234</c:v>
                </c:pt>
                <c:pt idx="152">
                  <c:v>368918</c:v>
                </c:pt>
                <c:pt idx="153">
                  <c:v>371203</c:v>
                </c:pt>
                <c:pt idx="154">
                  <c:v>372798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List1!$B$4:$EZ$4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10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17</c:v>
                </c:pt>
                <c:pt idx="48">
                  <c:v>19</c:v>
                </c:pt>
                <c:pt idx="49">
                  <c:v>19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24</c:v>
                </c:pt>
                <c:pt idx="54">
                  <c:v>30</c:v>
                </c:pt>
                <c:pt idx="55">
                  <c:v>33</c:v>
                </c:pt>
                <c:pt idx="56">
                  <c:v>33</c:v>
                </c:pt>
                <c:pt idx="57">
                  <c:v>35</c:v>
                </c:pt>
                <c:pt idx="58">
                  <c:v>41</c:v>
                </c:pt>
                <c:pt idx="59">
                  <c:v>50</c:v>
                </c:pt>
                <c:pt idx="60">
                  <c:v>97</c:v>
                </c:pt>
                <c:pt idx="61">
                  <c:v>155</c:v>
                </c:pt>
                <c:pt idx="62">
                  <c:v>195</c:v>
                </c:pt>
                <c:pt idx="63">
                  <c:v>392</c:v>
                </c:pt>
                <c:pt idx="64">
                  <c:v>3914</c:v>
                </c:pt>
                <c:pt idx="65">
                  <c:v>10798</c:v>
                </c:pt>
                <c:pt idx="66">
                  <c:v>16913</c:v>
                </c:pt>
                <c:pt idx="67">
                  <c:v>23729</c:v>
                </c:pt>
                <c:pt idx="68">
                  <c:v>28513</c:v>
                </c:pt>
                <c:pt idx="69">
                  <c:v>31132</c:v>
                </c:pt>
                <c:pt idx="70">
                  <c:v>33718</c:v>
                </c:pt>
                <c:pt idx="71">
                  <c:v>39593</c:v>
                </c:pt>
                <c:pt idx="72">
                  <c:v>46512</c:v>
                </c:pt>
                <c:pt idx="73">
                  <c:v>52453</c:v>
                </c:pt>
                <c:pt idx="74">
                  <c:v>58113</c:v>
                </c:pt>
                <c:pt idx="75">
                  <c:v>62563</c:v>
                </c:pt>
                <c:pt idx="76">
                  <c:v>65312</c:v>
                </c:pt>
                <c:pt idx="77">
                  <c:v>67010</c:v>
                </c:pt>
                <c:pt idx="78">
                  <c:v>69848</c:v>
                </c:pt>
                <c:pt idx="79">
                  <c:v>75254</c:v>
                </c:pt>
                <c:pt idx="80">
                  <c:v>79541</c:v>
                </c:pt>
                <c:pt idx="81">
                  <c:v>83663</c:v>
                </c:pt>
                <c:pt idx="82">
                  <c:v>88415</c:v>
                </c:pt>
                <c:pt idx="83">
                  <c:v>90722</c:v>
                </c:pt>
                <c:pt idx="84">
                  <c:v>91458</c:v>
                </c:pt>
                <c:pt idx="85">
                  <c:v>96354</c:v>
                </c:pt>
                <c:pt idx="86">
                  <c:v>101017</c:v>
                </c:pt>
                <c:pt idx="87">
                  <c:v>105607</c:v>
                </c:pt>
                <c:pt idx="88">
                  <c:v>110314</c:v>
                </c:pt>
                <c:pt idx="89">
                  <c:v>115849</c:v>
                </c:pt>
                <c:pt idx="90">
                  <c:v>117380</c:v>
                </c:pt>
                <c:pt idx="91">
                  <c:v>119022</c:v>
                </c:pt>
                <c:pt idx="92">
                  <c:v>125218</c:v>
                </c:pt>
                <c:pt idx="93">
                  <c:v>133077</c:v>
                </c:pt>
                <c:pt idx="94">
                  <c:v>139637</c:v>
                </c:pt>
                <c:pt idx="95">
                  <c:v>146859</c:v>
                </c:pt>
                <c:pt idx="96">
                  <c:v>149317</c:v>
                </c:pt>
                <c:pt idx="97">
                  <c:v>151321</c:v>
                </c:pt>
                <c:pt idx="98">
                  <c:v>153111</c:v>
                </c:pt>
                <c:pt idx="99">
                  <c:v>154030</c:v>
                </c:pt>
                <c:pt idx="100">
                  <c:v>159786</c:v>
                </c:pt>
                <c:pt idx="101">
                  <c:v>166044</c:v>
                </c:pt>
                <c:pt idx="102">
                  <c:v>172352</c:v>
                </c:pt>
                <c:pt idx="103">
                  <c:v>180375</c:v>
                </c:pt>
                <c:pt idx="104">
                  <c:v>184606</c:v>
                </c:pt>
                <c:pt idx="105">
                  <c:v>187060</c:v>
                </c:pt>
                <c:pt idx="106">
                  <c:v>193517</c:v>
                </c:pt>
                <c:pt idx="107">
                  <c:v>200737</c:v>
                </c:pt>
                <c:pt idx="108">
                  <c:v>206959</c:v>
                </c:pt>
                <c:pt idx="109">
                  <c:v>213242</c:v>
                </c:pt>
                <c:pt idx="110">
                  <c:v>223311</c:v>
                </c:pt>
                <c:pt idx="111">
                  <c:v>227380</c:v>
                </c:pt>
                <c:pt idx="112">
                  <c:v>230327</c:v>
                </c:pt>
                <c:pt idx="113">
                  <c:v>235156</c:v>
                </c:pt>
                <c:pt idx="114">
                  <c:v>240130</c:v>
                </c:pt>
                <c:pt idx="115">
                  <c:v>244464</c:v>
                </c:pt>
                <c:pt idx="116">
                  <c:v>248845</c:v>
                </c:pt>
                <c:pt idx="117">
                  <c:v>254888</c:v>
                </c:pt>
                <c:pt idx="118">
                  <c:v>256062</c:v>
                </c:pt>
                <c:pt idx="119">
                  <c:v>257246</c:v>
                </c:pt>
                <c:pt idx="120">
                  <c:v>259824</c:v>
                </c:pt>
                <c:pt idx="121">
                  <c:v>263126</c:v>
                </c:pt>
                <c:pt idx="122">
                  <c:v>266491</c:v>
                </c:pt>
                <c:pt idx="123">
                  <c:v>269629</c:v>
                </c:pt>
                <c:pt idx="124">
                  <c:v>272530</c:v>
                </c:pt>
                <c:pt idx="125">
                  <c:v>273428</c:v>
                </c:pt>
                <c:pt idx="126">
                  <c:v>274216</c:v>
                </c:pt>
                <c:pt idx="127">
                  <c:v>275952</c:v>
                </c:pt>
                <c:pt idx="128">
                  <c:v>278110</c:v>
                </c:pt>
                <c:pt idx="129">
                  <c:v>280534</c:v>
                </c:pt>
                <c:pt idx="130">
                  <c:v>282964</c:v>
                </c:pt>
                <c:pt idx="131">
                  <c:v>286029</c:v>
                </c:pt>
                <c:pt idx="132">
                  <c:v>287303</c:v>
                </c:pt>
                <c:pt idx="133">
                  <c:v>288469</c:v>
                </c:pt>
                <c:pt idx="134">
                  <c:v>290473</c:v>
                </c:pt>
                <c:pt idx="135">
                  <c:v>292205</c:v>
                </c:pt>
                <c:pt idx="136">
                  <c:v>293544</c:v>
                </c:pt>
                <c:pt idx="137">
                  <c:v>294919</c:v>
                </c:pt>
                <c:pt idx="138">
                  <c:v>296244</c:v>
                </c:pt>
                <c:pt idx="139">
                  <c:v>297022</c:v>
                </c:pt>
                <c:pt idx="140">
                  <c:v>297388</c:v>
                </c:pt>
                <c:pt idx="141">
                  <c:v>298229</c:v>
                </c:pt>
                <c:pt idx="142">
                  <c:v>299738</c:v>
                </c:pt>
                <c:pt idx="143">
                  <c:v>301528</c:v>
                </c:pt>
                <c:pt idx="144">
                  <c:v>303558</c:v>
                </c:pt>
                <c:pt idx="145">
                  <c:v>307150</c:v>
                </c:pt>
                <c:pt idx="146">
                  <c:v>308920</c:v>
                </c:pt>
                <c:pt idx="147">
                  <c:v>310239</c:v>
                </c:pt>
                <c:pt idx="148">
                  <c:v>313704</c:v>
                </c:pt>
                <c:pt idx="149">
                  <c:v>318701</c:v>
                </c:pt>
                <c:pt idx="150">
                  <c:v>323318</c:v>
                </c:pt>
                <c:pt idx="151">
                  <c:v>328091</c:v>
                </c:pt>
                <c:pt idx="152">
                  <c:v>334900</c:v>
                </c:pt>
                <c:pt idx="153">
                  <c:v>338289</c:v>
                </c:pt>
                <c:pt idx="154">
                  <c:v>341254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List1!$B$5:$EZ$5</c:f>
              <c:numCache>
                <c:formatCode>General</c:formatCode>
                <c:ptCount val="155"/>
                <c:pt idx="0">
                  <c:v>10</c:v>
                </c:pt>
                <c:pt idx="1">
                  <c:v>85</c:v>
                </c:pt>
                <c:pt idx="2">
                  <c:v>395</c:v>
                </c:pt>
                <c:pt idx="3">
                  <c:v>686</c:v>
                </c:pt>
                <c:pt idx="4">
                  <c:v>881</c:v>
                </c:pt>
                <c:pt idx="5">
                  <c:v>886</c:v>
                </c:pt>
                <c:pt idx="6">
                  <c:v>886</c:v>
                </c:pt>
                <c:pt idx="7">
                  <c:v>888</c:v>
                </c:pt>
                <c:pt idx="8">
                  <c:v>891</c:v>
                </c:pt>
                <c:pt idx="9">
                  <c:v>903</c:v>
                </c:pt>
                <c:pt idx="10">
                  <c:v>957</c:v>
                </c:pt>
                <c:pt idx="11">
                  <c:v>1572</c:v>
                </c:pt>
                <c:pt idx="12">
                  <c:v>3164</c:v>
                </c:pt>
                <c:pt idx="13">
                  <c:v>3467</c:v>
                </c:pt>
                <c:pt idx="14">
                  <c:v>3545</c:v>
                </c:pt>
                <c:pt idx="15">
                  <c:v>4461</c:v>
                </c:pt>
                <c:pt idx="16">
                  <c:v>6403</c:v>
                </c:pt>
                <c:pt idx="17">
                  <c:v>9272</c:v>
                </c:pt>
                <c:pt idx="18">
                  <c:v>13289</c:v>
                </c:pt>
                <c:pt idx="19">
                  <c:v>17133</c:v>
                </c:pt>
                <c:pt idx="20">
                  <c:v>17748</c:v>
                </c:pt>
                <c:pt idx="21">
                  <c:v>17990</c:v>
                </c:pt>
                <c:pt idx="22">
                  <c:v>20713</c:v>
                </c:pt>
                <c:pt idx="23">
                  <c:v>24238</c:v>
                </c:pt>
                <c:pt idx="24">
                  <c:v>28169</c:v>
                </c:pt>
                <c:pt idx="25">
                  <c:v>31961</c:v>
                </c:pt>
                <c:pt idx="26">
                  <c:v>35094</c:v>
                </c:pt>
                <c:pt idx="27">
                  <c:v>35706</c:v>
                </c:pt>
                <c:pt idx="28">
                  <c:v>35832</c:v>
                </c:pt>
                <c:pt idx="29">
                  <c:v>37750</c:v>
                </c:pt>
                <c:pt idx="30">
                  <c:v>40404</c:v>
                </c:pt>
                <c:pt idx="31">
                  <c:v>42779</c:v>
                </c:pt>
                <c:pt idx="32">
                  <c:v>44572</c:v>
                </c:pt>
                <c:pt idx="33">
                  <c:v>46416</c:v>
                </c:pt>
                <c:pt idx="34">
                  <c:v>46595</c:v>
                </c:pt>
                <c:pt idx="35">
                  <c:v>46658</c:v>
                </c:pt>
                <c:pt idx="36">
                  <c:v>47948</c:v>
                </c:pt>
                <c:pt idx="37">
                  <c:v>49616</c:v>
                </c:pt>
                <c:pt idx="38">
                  <c:v>51806</c:v>
                </c:pt>
                <c:pt idx="39">
                  <c:v>55166</c:v>
                </c:pt>
                <c:pt idx="40">
                  <c:v>58140</c:v>
                </c:pt>
                <c:pt idx="41">
                  <c:v>58182</c:v>
                </c:pt>
                <c:pt idx="42">
                  <c:v>58360</c:v>
                </c:pt>
                <c:pt idx="43">
                  <c:v>61111</c:v>
                </c:pt>
                <c:pt idx="44">
                  <c:v>64931</c:v>
                </c:pt>
                <c:pt idx="45">
                  <c:v>69738</c:v>
                </c:pt>
                <c:pt idx="46">
                  <c:v>75180</c:v>
                </c:pt>
                <c:pt idx="47">
                  <c:v>80207</c:v>
                </c:pt>
                <c:pt idx="48">
                  <c:v>80919</c:v>
                </c:pt>
                <c:pt idx="49">
                  <c:v>81051</c:v>
                </c:pt>
                <c:pt idx="50">
                  <c:v>83370</c:v>
                </c:pt>
                <c:pt idx="51">
                  <c:v>87629</c:v>
                </c:pt>
                <c:pt idx="52">
                  <c:v>92150</c:v>
                </c:pt>
                <c:pt idx="53">
                  <c:v>96728</c:v>
                </c:pt>
                <c:pt idx="54">
                  <c:v>100384</c:v>
                </c:pt>
                <c:pt idx="55">
                  <c:v>100546</c:v>
                </c:pt>
                <c:pt idx="56">
                  <c:v>100550</c:v>
                </c:pt>
                <c:pt idx="57">
                  <c:v>103007</c:v>
                </c:pt>
                <c:pt idx="58">
                  <c:v>105942</c:v>
                </c:pt>
                <c:pt idx="59">
                  <c:v>109256</c:v>
                </c:pt>
                <c:pt idx="60">
                  <c:v>113485</c:v>
                </c:pt>
                <c:pt idx="61">
                  <c:v>116907</c:v>
                </c:pt>
                <c:pt idx="62">
                  <c:v>117073</c:v>
                </c:pt>
                <c:pt idx="63">
                  <c:v>117178</c:v>
                </c:pt>
                <c:pt idx="64">
                  <c:v>118857</c:v>
                </c:pt>
                <c:pt idx="65">
                  <c:v>120979</c:v>
                </c:pt>
                <c:pt idx="66">
                  <c:v>124114</c:v>
                </c:pt>
                <c:pt idx="67">
                  <c:v>127045</c:v>
                </c:pt>
                <c:pt idx="68">
                  <c:v>130084</c:v>
                </c:pt>
                <c:pt idx="69">
                  <c:v>130505</c:v>
                </c:pt>
                <c:pt idx="70">
                  <c:v>130805</c:v>
                </c:pt>
                <c:pt idx="71">
                  <c:v>131997</c:v>
                </c:pt>
                <c:pt idx="72">
                  <c:v>134500</c:v>
                </c:pt>
                <c:pt idx="73">
                  <c:v>137637</c:v>
                </c:pt>
                <c:pt idx="74">
                  <c:v>141409</c:v>
                </c:pt>
                <c:pt idx="75">
                  <c:v>144574</c:v>
                </c:pt>
                <c:pt idx="76">
                  <c:v>145002</c:v>
                </c:pt>
                <c:pt idx="77">
                  <c:v>145111</c:v>
                </c:pt>
                <c:pt idx="78">
                  <c:v>147442</c:v>
                </c:pt>
                <c:pt idx="79">
                  <c:v>150547</c:v>
                </c:pt>
                <c:pt idx="80">
                  <c:v>153033</c:v>
                </c:pt>
                <c:pt idx="81">
                  <c:v>155692</c:v>
                </c:pt>
                <c:pt idx="82">
                  <c:v>158609</c:v>
                </c:pt>
                <c:pt idx="83">
                  <c:v>158664</c:v>
                </c:pt>
                <c:pt idx="84">
                  <c:v>158680</c:v>
                </c:pt>
                <c:pt idx="85">
                  <c:v>159727</c:v>
                </c:pt>
                <c:pt idx="86">
                  <c:v>161313</c:v>
                </c:pt>
                <c:pt idx="87">
                  <c:v>163566</c:v>
                </c:pt>
                <c:pt idx="88">
                  <c:v>165755</c:v>
                </c:pt>
                <c:pt idx="89">
                  <c:v>168354</c:v>
                </c:pt>
                <c:pt idx="90">
                  <c:v>168571</c:v>
                </c:pt>
                <c:pt idx="91">
                  <c:v>168738</c:v>
                </c:pt>
                <c:pt idx="92">
                  <c:v>169707</c:v>
                </c:pt>
                <c:pt idx="93">
                  <c:v>171175</c:v>
                </c:pt>
                <c:pt idx="94">
                  <c:v>173409</c:v>
                </c:pt>
                <c:pt idx="95">
                  <c:v>175888</c:v>
                </c:pt>
                <c:pt idx="96">
                  <c:v>176162</c:v>
                </c:pt>
                <c:pt idx="97">
                  <c:v>176313</c:v>
                </c:pt>
                <c:pt idx="98">
                  <c:v>176359</c:v>
                </c:pt>
                <c:pt idx="99">
                  <c:v>176391</c:v>
                </c:pt>
                <c:pt idx="100">
                  <c:v>178138</c:v>
                </c:pt>
                <c:pt idx="101">
                  <c:v>179884</c:v>
                </c:pt>
                <c:pt idx="102">
                  <c:v>182482</c:v>
                </c:pt>
                <c:pt idx="103">
                  <c:v>184244</c:v>
                </c:pt>
                <c:pt idx="104">
                  <c:v>184366</c:v>
                </c:pt>
                <c:pt idx="105">
                  <c:v>184477</c:v>
                </c:pt>
                <c:pt idx="106">
                  <c:v>185373</c:v>
                </c:pt>
                <c:pt idx="107">
                  <c:v>187041</c:v>
                </c:pt>
                <c:pt idx="108">
                  <c:v>188426</c:v>
                </c:pt>
                <c:pt idx="109">
                  <c:v>190536</c:v>
                </c:pt>
                <c:pt idx="110">
                  <c:v>193767</c:v>
                </c:pt>
                <c:pt idx="111">
                  <c:v>194130</c:v>
                </c:pt>
                <c:pt idx="112">
                  <c:v>194360</c:v>
                </c:pt>
                <c:pt idx="113">
                  <c:v>195741</c:v>
                </c:pt>
                <c:pt idx="114">
                  <c:v>197126</c:v>
                </c:pt>
                <c:pt idx="115">
                  <c:v>198785</c:v>
                </c:pt>
                <c:pt idx="116">
                  <c:v>201033</c:v>
                </c:pt>
                <c:pt idx="117">
                  <c:v>202988</c:v>
                </c:pt>
                <c:pt idx="118">
                  <c:v>203379</c:v>
                </c:pt>
                <c:pt idx="119">
                  <c:v>204029</c:v>
                </c:pt>
                <c:pt idx="120">
                  <c:v>204924</c:v>
                </c:pt>
                <c:pt idx="121">
                  <c:v>206123</c:v>
                </c:pt>
                <c:pt idx="122">
                  <c:v>207247</c:v>
                </c:pt>
                <c:pt idx="123">
                  <c:v>208333</c:v>
                </c:pt>
                <c:pt idx="124">
                  <c:v>209304</c:v>
                </c:pt>
                <c:pt idx="125">
                  <c:v>209399</c:v>
                </c:pt>
                <c:pt idx="126">
                  <c:v>209511</c:v>
                </c:pt>
                <c:pt idx="127">
                  <c:v>210063</c:v>
                </c:pt>
                <c:pt idx="128">
                  <c:v>211000</c:v>
                </c:pt>
                <c:pt idx="129">
                  <c:v>211592</c:v>
                </c:pt>
                <c:pt idx="130">
                  <c:v>213254</c:v>
                </c:pt>
                <c:pt idx="131">
                  <c:v>214294</c:v>
                </c:pt>
                <c:pt idx="132">
                  <c:v>214651</c:v>
                </c:pt>
                <c:pt idx="133">
                  <c:v>214901</c:v>
                </c:pt>
                <c:pt idx="134">
                  <c:v>215893</c:v>
                </c:pt>
                <c:pt idx="135">
                  <c:v>217094</c:v>
                </c:pt>
                <c:pt idx="136">
                  <c:v>218344</c:v>
                </c:pt>
                <c:pt idx="137">
                  <c:v>219744</c:v>
                </c:pt>
                <c:pt idx="138">
                  <c:v>221303</c:v>
                </c:pt>
                <c:pt idx="139">
                  <c:v>221603</c:v>
                </c:pt>
                <c:pt idx="140">
                  <c:v>221833</c:v>
                </c:pt>
                <c:pt idx="141">
                  <c:v>222604</c:v>
                </c:pt>
                <c:pt idx="142">
                  <c:v>223451</c:v>
                </c:pt>
                <c:pt idx="143">
                  <c:v>225063</c:v>
                </c:pt>
                <c:pt idx="144">
                  <c:v>227235</c:v>
                </c:pt>
                <c:pt idx="145">
                  <c:v>228808</c:v>
                </c:pt>
                <c:pt idx="146">
                  <c:v>229203</c:v>
                </c:pt>
                <c:pt idx="147">
                  <c:v>229418</c:v>
                </c:pt>
                <c:pt idx="148">
                  <c:v>230175</c:v>
                </c:pt>
                <c:pt idx="149">
                  <c:v>231597</c:v>
                </c:pt>
                <c:pt idx="150">
                  <c:v>232903</c:v>
                </c:pt>
                <c:pt idx="151">
                  <c:v>234308</c:v>
                </c:pt>
                <c:pt idx="152">
                  <c:v>236155</c:v>
                </c:pt>
                <c:pt idx="153">
                  <c:v>236537</c:v>
                </c:pt>
                <c:pt idx="154">
                  <c:v>236810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List1!$B$6:$EZ$6</c:f>
              <c:numCache>
                <c:formatCode>General</c:formatCode>
                <c:ptCount val="155"/>
                <c:pt idx="0">
                  <c:v>7</c:v>
                </c:pt>
                <c:pt idx="1">
                  <c:v>17</c:v>
                </c:pt>
                <c:pt idx="2">
                  <c:v>22</c:v>
                </c:pt>
                <c:pt idx="3">
                  <c:v>59</c:v>
                </c:pt>
                <c:pt idx="4">
                  <c:v>61</c:v>
                </c:pt>
                <c:pt idx="5">
                  <c:v>65</c:v>
                </c:pt>
                <c:pt idx="6">
                  <c:v>65</c:v>
                </c:pt>
                <c:pt idx="7">
                  <c:v>65</c:v>
                </c:pt>
                <c:pt idx="8">
                  <c:v>79</c:v>
                </c:pt>
                <c:pt idx="9">
                  <c:v>120</c:v>
                </c:pt>
                <c:pt idx="10">
                  <c:v>203</c:v>
                </c:pt>
                <c:pt idx="11">
                  <c:v>356</c:v>
                </c:pt>
                <c:pt idx="12">
                  <c:v>543</c:v>
                </c:pt>
                <c:pt idx="13">
                  <c:v>580</c:v>
                </c:pt>
                <c:pt idx="14">
                  <c:v>587</c:v>
                </c:pt>
                <c:pt idx="15">
                  <c:v>1066</c:v>
                </c:pt>
                <c:pt idx="16">
                  <c:v>1943</c:v>
                </c:pt>
                <c:pt idx="17">
                  <c:v>2854</c:v>
                </c:pt>
                <c:pt idx="18">
                  <c:v>3703</c:v>
                </c:pt>
                <c:pt idx="19">
                  <c:v>4564</c:v>
                </c:pt>
                <c:pt idx="20">
                  <c:v>4565</c:v>
                </c:pt>
                <c:pt idx="21">
                  <c:v>4566</c:v>
                </c:pt>
                <c:pt idx="22">
                  <c:v>4687</c:v>
                </c:pt>
                <c:pt idx="23">
                  <c:v>4802</c:v>
                </c:pt>
                <c:pt idx="24">
                  <c:v>4885</c:v>
                </c:pt>
                <c:pt idx="25">
                  <c:v>5006</c:v>
                </c:pt>
                <c:pt idx="26">
                  <c:v>5043</c:v>
                </c:pt>
                <c:pt idx="27">
                  <c:v>5046</c:v>
                </c:pt>
                <c:pt idx="28">
                  <c:v>5050</c:v>
                </c:pt>
                <c:pt idx="29">
                  <c:v>5077</c:v>
                </c:pt>
                <c:pt idx="30">
                  <c:v>5125</c:v>
                </c:pt>
                <c:pt idx="31">
                  <c:v>5174</c:v>
                </c:pt>
                <c:pt idx="32">
                  <c:v>5290</c:v>
                </c:pt>
                <c:pt idx="33">
                  <c:v>5444</c:v>
                </c:pt>
                <c:pt idx="34">
                  <c:v>5445</c:v>
                </c:pt>
                <c:pt idx="35">
                  <c:v>5466</c:v>
                </c:pt>
                <c:pt idx="36">
                  <c:v>5900</c:v>
                </c:pt>
                <c:pt idx="37">
                  <c:v>6580</c:v>
                </c:pt>
                <c:pt idx="38">
                  <c:v>7357</c:v>
                </c:pt>
                <c:pt idx="39">
                  <c:v>8171</c:v>
                </c:pt>
                <c:pt idx="40">
                  <c:v>8990</c:v>
                </c:pt>
                <c:pt idx="41">
                  <c:v>9004</c:v>
                </c:pt>
                <c:pt idx="42">
                  <c:v>9008</c:v>
                </c:pt>
                <c:pt idx="43">
                  <c:v>9272</c:v>
                </c:pt>
                <c:pt idx="44">
                  <c:v>9601</c:v>
                </c:pt>
                <c:pt idx="45">
                  <c:v>9808</c:v>
                </c:pt>
                <c:pt idx="46">
                  <c:v>10167</c:v>
                </c:pt>
                <c:pt idx="47">
                  <c:v>10352</c:v>
                </c:pt>
                <c:pt idx="48">
                  <c:v>10364</c:v>
                </c:pt>
                <c:pt idx="49">
                  <c:v>10366</c:v>
                </c:pt>
                <c:pt idx="50">
                  <c:v>10467</c:v>
                </c:pt>
                <c:pt idx="51">
                  <c:v>10529</c:v>
                </c:pt>
                <c:pt idx="52">
                  <c:v>11023</c:v>
                </c:pt>
                <c:pt idx="53">
                  <c:v>11311</c:v>
                </c:pt>
                <c:pt idx="54">
                  <c:v>11879</c:v>
                </c:pt>
                <c:pt idx="55">
                  <c:v>11887</c:v>
                </c:pt>
                <c:pt idx="56">
                  <c:v>11905</c:v>
                </c:pt>
                <c:pt idx="57">
                  <c:v>12401</c:v>
                </c:pt>
                <c:pt idx="58">
                  <c:v>12716</c:v>
                </c:pt>
                <c:pt idx="59">
                  <c:v>13209</c:v>
                </c:pt>
                <c:pt idx="60">
                  <c:v>13755</c:v>
                </c:pt>
                <c:pt idx="61">
                  <c:v>14209</c:v>
                </c:pt>
                <c:pt idx="62">
                  <c:v>14233</c:v>
                </c:pt>
                <c:pt idx="63">
                  <c:v>14252</c:v>
                </c:pt>
                <c:pt idx="64">
                  <c:v>14591</c:v>
                </c:pt>
                <c:pt idx="65">
                  <c:v>15103</c:v>
                </c:pt>
                <c:pt idx="66">
                  <c:v>15813</c:v>
                </c:pt>
                <c:pt idx="67">
                  <c:v>16409</c:v>
                </c:pt>
                <c:pt idx="68">
                  <c:v>17044</c:v>
                </c:pt>
                <c:pt idx="69">
                  <c:v>17454</c:v>
                </c:pt>
                <c:pt idx="70">
                  <c:v>17971</c:v>
                </c:pt>
                <c:pt idx="71">
                  <c:v>19019</c:v>
                </c:pt>
                <c:pt idx="72">
                  <c:v>20040</c:v>
                </c:pt>
                <c:pt idx="73">
                  <c:v>20866</c:v>
                </c:pt>
                <c:pt idx="74">
                  <c:v>21800</c:v>
                </c:pt>
                <c:pt idx="75">
                  <c:v>22936</c:v>
                </c:pt>
                <c:pt idx="76">
                  <c:v>23141</c:v>
                </c:pt>
                <c:pt idx="77">
                  <c:v>23457</c:v>
                </c:pt>
                <c:pt idx="78">
                  <c:v>24431</c:v>
                </c:pt>
                <c:pt idx="79">
                  <c:v>25357</c:v>
                </c:pt>
                <c:pt idx="80">
                  <c:v>26507</c:v>
                </c:pt>
                <c:pt idx="81">
                  <c:v>27434</c:v>
                </c:pt>
                <c:pt idx="82">
                  <c:v>28295</c:v>
                </c:pt>
                <c:pt idx="83">
                  <c:v>28695</c:v>
                </c:pt>
                <c:pt idx="84">
                  <c:v>28860</c:v>
                </c:pt>
                <c:pt idx="85">
                  <c:v>29520</c:v>
                </c:pt>
                <c:pt idx="86">
                  <c:v>30266</c:v>
                </c:pt>
                <c:pt idx="87">
                  <c:v>31450</c:v>
                </c:pt>
                <c:pt idx="88">
                  <c:v>32770</c:v>
                </c:pt>
                <c:pt idx="89">
                  <c:v>34015</c:v>
                </c:pt>
                <c:pt idx="90">
                  <c:v>34470</c:v>
                </c:pt>
                <c:pt idx="91">
                  <c:v>34557</c:v>
                </c:pt>
                <c:pt idx="92">
                  <c:v>35408</c:v>
                </c:pt>
                <c:pt idx="93">
                  <c:v>36623</c:v>
                </c:pt>
                <c:pt idx="94">
                  <c:v>37635</c:v>
                </c:pt>
                <c:pt idx="95">
                  <c:v>39929</c:v>
                </c:pt>
                <c:pt idx="96">
                  <c:v>40987</c:v>
                </c:pt>
                <c:pt idx="97">
                  <c:v>41788</c:v>
                </c:pt>
                <c:pt idx="98">
                  <c:v>42036</c:v>
                </c:pt>
                <c:pt idx="99">
                  <c:v>42505</c:v>
                </c:pt>
                <c:pt idx="100">
                  <c:v>43596</c:v>
                </c:pt>
                <c:pt idx="101">
                  <c:v>44692</c:v>
                </c:pt>
                <c:pt idx="102">
                  <c:v>46970</c:v>
                </c:pt>
                <c:pt idx="103">
                  <c:v>50045</c:v>
                </c:pt>
                <c:pt idx="104">
                  <c:v>50778</c:v>
                </c:pt>
                <c:pt idx="105">
                  <c:v>51148</c:v>
                </c:pt>
                <c:pt idx="106">
                  <c:v>52959</c:v>
                </c:pt>
                <c:pt idx="107">
                  <c:v>54625</c:v>
                </c:pt>
                <c:pt idx="108">
                  <c:v>55988</c:v>
                </c:pt>
                <c:pt idx="109">
                  <c:v>57987</c:v>
                </c:pt>
                <c:pt idx="110">
                  <c:v>60055</c:v>
                </c:pt>
                <c:pt idx="111">
                  <c:v>62305</c:v>
                </c:pt>
                <c:pt idx="112">
                  <c:v>63134</c:v>
                </c:pt>
                <c:pt idx="113">
                  <c:v>65997</c:v>
                </c:pt>
                <c:pt idx="114">
                  <c:v>67943</c:v>
                </c:pt>
                <c:pt idx="115">
                  <c:v>69644</c:v>
                </c:pt>
                <c:pt idx="116">
                  <c:v>72895</c:v>
                </c:pt>
                <c:pt idx="117">
                  <c:v>76579</c:v>
                </c:pt>
                <c:pt idx="118">
                  <c:v>78072</c:v>
                </c:pt>
                <c:pt idx="119">
                  <c:v>78600</c:v>
                </c:pt>
                <c:pt idx="120">
                  <c:v>79912</c:v>
                </c:pt>
                <c:pt idx="121">
                  <c:v>81240</c:v>
                </c:pt>
                <c:pt idx="122">
                  <c:v>83024</c:v>
                </c:pt>
                <c:pt idx="123">
                  <c:v>86627</c:v>
                </c:pt>
                <c:pt idx="124">
                  <c:v>90461</c:v>
                </c:pt>
                <c:pt idx="125">
                  <c:v>91295</c:v>
                </c:pt>
                <c:pt idx="126">
                  <c:v>92272</c:v>
                </c:pt>
                <c:pt idx="127">
                  <c:v>95443</c:v>
                </c:pt>
                <c:pt idx="128">
                  <c:v>98825</c:v>
                </c:pt>
                <c:pt idx="129">
                  <c:v>102600</c:v>
                </c:pt>
                <c:pt idx="130">
                  <c:v>107729</c:v>
                </c:pt>
                <c:pt idx="131">
                  <c:v>113136</c:v>
                </c:pt>
                <c:pt idx="132">
                  <c:v>114922</c:v>
                </c:pt>
                <c:pt idx="133">
                  <c:v>115976</c:v>
                </c:pt>
                <c:pt idx="134">
                  <c:v>119341</c:v>
                </c:pt>
                <c:pt idx="135">
                  <c:v>122629</c:v>
                </c:pt>
                <c:pt idx="136">
                  <c:v>125492</c:v>
                </c:pt>
                <c:pt idx="137">
                  <c:v>128923</c:v>
                </c:pt>
                <c:pt idx="138">
                  <c:v>131729</c:v>
                </c:pt>
                <c:pt idx="139">
                  <c:v>132665</c:v>
                </c:pt>
                <c:pt idx="140">
                  <c:v>133410</c:v>
                </c:pt>
                <c:pt idx="141">
                  <c:v>135266</c:v>
                </c:pt>
                <c:pt idx="142">
                  <c:v>136874</c:v>
                </c:pt>
                <c:pt idx="143">
                  <c:v>138895</c:v>
                </c:pt>
                <c:pt idx="144">
                  <c:v>141332</c:v>
                </c:pt>
                <c:pt idx="145">
                  <c:v>143901</c:v>
                </c:pt>
                <c:pt idx="146">
                  <c:v>144560</c:v>
                </c:pt>
                <c:pt idx="147">
                  <c:v>145204</c:v>
                </c:pt>
                <c:pt idx="148">
                  <c:v>147602</c:v>
                </c:pt>
                <c:pt idx="149">
                  <c:v>149597</c:v>
                </c:pt>
                <c:pt idx="150">
                  <c:v>151771</c:v>
                </c:pt>
                <c:pt idx="151">
                  <c:v>155725</c:v>
                </c:pt>
                <c:pt idx="152">
                  <c:v>159117</c:v>
                </c:pt>
                <c:pt idx="153">
                  <c:v>159902</c:v>
                </c:pt>
                <c:pt idx="154">
                  <c:v>160706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13.6751</c:v>
                </c:pt>
                <c:pt idx="1">
                  <c:v>14.07164</c:v>
                </c:pt>
                <c:pt idx="2">
                  <c:v>14.07752</c:v>
                </c:pt>
                <c:pt idx="3">
                  <c:v>12.862360000000001</c:v>
                </c:pt>
                <c:pt idx="4">
                  <c:v>12.6746</c:v>
                </c:pt>
                <c:pt idx="5">
                  <c:v>13.47518</c:v>
                </c:pt>
                <c:pt idx="6">
                  <c:v>13.128119999999999</c:v>
                </c:pt>
                <c:pt idx="7">
                  <c:v>13.72167</c:v>
                </c:pt>
                <c:pt idx="8">
                  <c:v>13.54153</c:v>
                </c:pt>
                <c:pt idx="9">
                  <c:v>13.101459999999999</c:v>
                </c:pt>
                <c:pt idx="10">
                  <c:v>12.3604</c:v>
                </c:pt>
                <c:pt idx="11">
                  <c:v>14.18899</c:v>
                </c:pt>
                <c:pt idx="12">
                  <c:v>13.46123</c:v>
                </c:pt>
                <c:pt idx="13">
                  <c:v>13.257949999999999</c:v>
                </c:pt>
                <c:pt idx="14">
                  <c:v>13.102410000000001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23.715540099999998</c:v>
                </c:pt>
                <c:pt idx="1">
                  <c:v>23.198675399999999</c:v>
                </c:pt>
                <c:pt idx="2">
                  <c:v>22.5590513</c:v>
                </c:pt>
                <c:pt idx="3">
                  <c:v>23.135382400000001</c:v>
                </c:pt>
                <c:pt idx="4">
                  <c:v>23.119146600000001</c:v>
                </c:pt>
                <c:pt idx="5">
                  <c:v>22.199350599999999</c:v>
                </c:pt>
                <c:pt idx="6">
                  <c:v>22.4189699</c:v>
                </c:pt>
                <c:pt idx="7">
                  <c:v>21.6271144</c:v>
                </c:pt>
                <c:pt idx="8">
                  <c:v>21.458409799999998</c:v>
                </c:pt>
                <c:pt idx="9">
                  <c:v>21.584667199999998</c:v>
                </c:pt>
                <c:pt idx="10">
                  <c:v>22.052272200000001</c:v>
                </c:pt>
                <c:pt idx="11">
                  <c:v>20.074467200000001</c:v>
                </c:pt>
                <c:pt idx="12">
                  <c:v>20.1783602</c:v>
                </c:pt>
                <c:pt idx="13">
                  <c:v>20.078759699999999</c:v>
                </c:pt>
                <c:pt idx="14">
                  <c:v>20.1669695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4.3041985</c:v>
                </c:pt>
                <c:pt idx="1">
                  <c:v>2.3541992</c:v>
                </c:pt>
                <c:pt idx="2">
                  <c:v>3.8557939000000001</c:v>
                </c:pt>
                <c:pt idx="3">
                  <c:v>1.6898325999999999</c:v>
                </c:pt>
                <c:pt idx="4">
                  <c:v>3.2695671000000002</c:v>
                </c:pt>
                <c:pt idx="5">
                  <c:v>4.0914140000000003</c:v>
                </c:pt>
                <c:pt idx="6">
                  <c:v>2.6702317</c:v>
                </c:pt>
                <c:pt idx="7">
                  <c:v>3.2336469000000001</c:v>
                </c:pt>
                <c:pt idx="8">
                  <c:v>3.2202503999999998</c:v>
                </c:pt>
                <c:pt idx="9">
                  <c:v>4.7545165999999996</c:v>
                </c:pt>
                <c:pt idx="10">
                  <c:v>2.7476581000000002</c:v>
                </c:pt>
                <c:pt idx="11">
                  <c:v>6.7058701999999997</c:v>
                </c:pt>
                <c:pt idx="12">
                  <c:v>2.7805532999999998</c:v>
                </c:pt>
                <c:pt idx="13">
                  <c:v>2.9740502000000002</c:v>
                </c:pt>
                <c:pt idx="14">
                  <c:v>3.4390565999999998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3.9420106000000001</c:v>
                </c:pt>
                <c:pt idx="1">
                  <c:v>4.1343275000000004</c:v>
                </c:pt>
                <c:pt idx="2">
                  <c:v>2.4029175999999999</c:v>
                </c:pt>
                <c:pt idx="3">
                  <c:v>4.0472261999999999</c:v>
                </c:pt>
                <c:pt idx="4">
                  <c:v>1.5492089</c:v>
                </c:pt>
                <c:pt idx="5">
                  <c:v>4.2363992000000001</c:v>
                </c:pt>
                <c:pt idx="6">
                  <c:v>3.9637688999999998</c:v>
                </c:pt>
                <c:pt idx="7">
                  <c:v>2.1307697000000001</c:v>
                </c:pt>
                <c:pt idx="8">
                  <c:v>3.7533775</c:v>
                </c:pt>
                <c:pt idx="9">
                  <c:v>4.3974342999999996</c:v>
                </c:pt>
                <c:pt idx="10">
                  <c:v>3.7117486999999998</c:v>
                </c:pt>
                <c:pt idx="11">
                  <c:v>3.2624913000000002</c:v>
                </c:pt>
                <c:pt idx="12">
                  <c:v>3.4447648000000002</c:v>
                </c:pt>
                <c:pt idx="13">
                  <c:v>5.0654481999999996</c:v>
                </c:pt>
                <c:pt idx="14">
                  <c:v>4.1880237999999999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9.2647759999999995</c:v>
                </c:pt>
                <c:pt idx="1">
                  <c:v>11.583449999999999</c:v>
                </c:pt>
                <c:pt idx="2">
                  <c:v>9.6463219999999996</c:v>
                </c:pt>
                <c:pt idx="3">
                  <c:v>9.2792689999999993</c:v>
                </c:pt>
                <c:pt idx="4">
                  <c:v>9.8097239999999992</c:v>
                </c:pt>
                <c:pt idx="5">
                  <c:v>9.7856089999999991</c:v>
                </c:pt>
                <c:pt idx="6">
                  <c:v>8.0694239999999997</c:v>
                </c:pt>
                <c:pt idx="7">
                  <c:v>9.9510620000000003</c:v>
                </c:pt>
                <c:pt idx="8">
                  <c:v>10.76947</c:v>
                </c:pt>
                <c:pt idx="9">
                  <c:v>10.381500000000001</c:v>
                </c:pt>
                <c:pt idx="10">
                  <c:v>9.0045219999999997</c:v>
                </c:pt>
                <c:pt idx="11">
                  <c:v>8.6565340000000006</c:v>
                </c:pt>
                <c:pt idx="12">
                  <c:v>9.4612079999999992</c:v>
                </c:pt>
                <c:pt idx="13">
                  <c:v>11.580819999999999</c:v>
                </c:pt>
                <c:pt idx="14">
                  <c:v>11.750019999999999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45.0983783</c:v>
                </c:pt>
                <c:pt idx="1">
                  <c:v>44.657708800000002</c:v>
                </c:pt>
                <c:pt idx="2">
                  <c:v>47.458398799999998</c:v>
                </c:pt>
                <c:pt idx="3">
                  <c:v>48.9859291</c:v>
                </c:pt>
                <c:pt idx="4">
                  <c:v>49.577751900000003</c:v>
                </c:pt>
                <c:pt idx="5">
                  <c:v>46.212045000000003</c:v>
                </c:pt>
                <c:pt idx="6">
                  <c:v>49.749482800000003</c:v>
                </c:pt>
                <c:pt idx="7">
                  <c:v>49.335739699999998</c:v>
                </c:pt>
                <c:pt idx="8">
                  <c:v>47.256958500000003</c:v>
                </c:pt>
                <c:pt idx="9">
                  <c:v>45.780427299999999</c:v>
                </c:pt>
                <c:pt idx="10">
                  <c:v>50.123403600000003</c:v>
                </c:pt>
                <c:pt idx="11">
                  <c:v>47.111642400000001</c:v>
                </c:pt>
                <c:pt idx="12">
                  <c:v>50.673886099999997</c:v>
                </c:pt>
                <c:pt idx="13">
                  <c:v>47.042971700000002</c:v>
                </c:pt>
                <c:pt idx="14">
                  <c:v>47.353528799999999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165526331871E-3"/>
          <c:y val="5.443796886519852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Sheet1!$B$2:$EZ$2</c:f>
              <c:numCache>
                <c:formatCode>General</c:formatCode>
                <c:ptCount val="155"/>
                <c:pt idx="0">
                  <c:v>1251</c:v>
                </c:pt>
                <c:pt idx="1">
                  <c:v>2294</c:v>
                </c:pt>
                <c:pt idx="2">
                  <c:v>3447</c:v>
                </c:pt>
                <c:pt idx="3">
                  <c:v>3475</c:v>
                </c:pt>
                <c:pt idx="4">
                  <c:v>1304</c:v>
                </c:pt>
                <c:pt idx="5">
                  <c:v>261</c:v>
                </c:pt>
                <c:pt idx="6">
                  <c:v>1267</c:v>
                </c:pt>
                <c:pt idx="7">
                  <c:v>915</c:v>
                </c:pt>
                <c:pt idx="8">
                  <c:v>3574</c:v>
                </c:pt>
                <c:pt idx="9">
                  <c:v>4491</c:v>
                </c:pt>
                <c:pt idx="10">
                  <c:v>5817</c:v>
                </c:pt>
                <c:pt idx="11">
                  <c:v>7942</c:v>
                </c:pt>
                <c:pt idx="12">
                  <c:v>9933</c:v>
                </c:pt>
                <c:pt idx="13">
                  <c:v>2013</c:v>
                </c:pt>
                <c:pt idx="14">
                  <c:v>1751</c:v>
                </c:pt>
                <c:pt idx="15">
                  <c:v>9794</c:v>
                </c:pt>
                <c:pt idx="16">
                  <c:v>13356</c:v>
                </c:pt>
                <c:pt idx="17">
                  <c:v>13477</c:v>
                </c:pt>
                <c:pt idx="18">
                  <c:v>15158</c:v>
                </c:pt>
                <c:pt idx="19">
                  <c:v>13941</c:v>
                </c:pt>
                <c:pt idx="20">
                  <c:v>3374</c:v>
                </c:pt>
                <c:pt idx="21">
                  <c:v>3230</c:v>
                </c:pt>
                <c:pt idx="22">
                  <c:v>14258</c:v>
                </c:pt>
                <c:pt idx="23">
                  <c:v>15205</c:v>
                </c:pt>
                <c:pt idx="24">
                  <c:v>16236</c:v>
                </c:pt>
                <c:pt idx="25">
                  <c:v>17275</c:v>
                </c:pt>
                <c:pt idx="26">
                  <c:v>15831</c:v>
                </c:pt>
                <c:pt idx="27">
                  <c:v>4145</c:v>
                </c:pt>
                <c:pt idx="28">
                  <c:v>3108</c:v>
                </c:pt>
                <c:pt idx="29">
                  <c:v>12547</c:v>
                </c:pt>
                <c:pt idx="30">
                  <c:v>14450</c:v>
                </c:pt>
                <c:pt idx="31">
                  <c:v>13481</c:v>
                </c:pt>
                <c:pt idx="32">
                  <c:v>13116</c:v>
                </c:pt>
                <c:pt idx="33">
                  <c:v>13987</c:v>
                </c:pt>
                <c:pt idx="34">
                  <c:v>1800</c:v>
                </c:pt>
                <c:pt idx="35">
                  <c:v>1874</c:v>
                </c:pt>
                <c:pt idx="36">
                  <c:v>11829</c:v>
                </c:pt>
                <c:pt idx="37">
                  <c:v>14281</c:v>
                </c:pt>
                <c:pt idx="38">
                  <c:v>15336</c:v>
                </c:pt>
                <c:pt idx="39">
                  <c:v>17786</c:v>
                </c:pt>
                <c:pt idx="40">
                  <c:v>16056</c:v>
                </c:pt>
                <c:pt idx="41">
                  <c:v>3173</c:v>
                </c:pt>
                <c:pt idx="42">
                  <c:v>3322</c:v>
                </c:pt>
                <c:pt idx="43">
                  <c:v>15366</c:v>
                </c:pt>
                <c:pt idx="44">
                  <c:v>16960</c:v>
                </c:pt>
                <c:pt idx="45">
                  <c:v>18635</c:v>
                </c:pt>
                <c:pt idx="46">
                  <c:v>22388</c:v>
                </c:pt>
                <c:pt idx="47">
                  <c:v>21338</c:v>
                </c:pt>
                <c:pt idx="48">
                  <c:v>4547</c:v>
                </c:pt>
                <c:pt idx="49">
                  <c:v>2356</c:v>
                </c:pt>
                <c:pt idx="50">
                  <c:v>15648</c:v>
                </c:pt>
                <c:pt idx="51">
                  <c:v>17673</c:v>
                </c:pt>
                <c:pt idx="52">
                  <c:v>17905</c:v>
                </c:pt>
                <c:pt idx="53">
                  <c:v>20245</c:v>
                </c:pt>
                <c:pt idx="54">
                  <c:v>19066</c:v>
                </c:pt>
                <c:pt idx="55">
                  <c:v>3095</c:v>
                </c:pt>
                <c:pt idx="56">
                  <c:v>2028</c:v>
                </c:pt>
                <c:pt idx="57">
                  <c:v>16061</c:v>
                </c:pt>
                <c:pt idx="58">
                  <c:v>19784</c:v>
                </c:pt>
                <c:pt idx="59">
                  <c:v>19787</c:v>
                </c:pt>
                <c:pt idx="60">
                  <c:v>23428</c:v>
                </c:pt>
                <c:pt idx="61">
                  <c:v>21393</c:v>
                </c:pt>
                <c:pt idx="62">
                  <c:v>3482</c:v>
                </c:pt>
                <c:pt idx="63">
                  <c:v>2883</c:v>
                </c:pt>
                <c:pt idx="64">
                  <c:v>22712</c:v>
                </c:pt>
                <c:pt idx="65">
                  <c:v>30591</c:v>
                </c:pt>
                <c:pt idx="66">
                  <c:v>35016</c:v>
                </c:pt>
                <c:pt idx="67">
                  <c:v>37679</c:v>
                </c:pt>
                <c:pt idx="68">
                  <c:v>33927</c:v>
                </c:pt>
                <c:pt idx="69">
                  <c:v>12816</c:v>
                </c:pt>
                <c:pt idx="70">
                  <c:v>12158</c:v>
                </c:pt>
                <c:pt idx="71">
                  <c:v>34316</c:v>
                </c:pt>
                <c:pt idx="72">
                  <c:v>42341</c:v>
                </c:pt>
                <c:pt idx="73">
                  <c:v>47803</c:v>
                </c:pt>
                <c:pt idx="74">
                  <c:v>52713</c:v>
                </c:pt>
                <c:pt idx="75">
                  <c:v>46791</c:v>
                </c:pt>
                <c:pt idx="76">
                  <c:v>18251</c:v>
                </c:pt>
                <c:pt idx="77">
                  <c:v>13150</c:v>
                </c:pt>
                <c:pt idx="78">
                  <c:v>36881</c:v>
                </c:pt>
                <c:pt idx="79">
                  <c:v>49055</c:v>
                </c:pt>
                <c:pt idx="80">
                  <c:v>47630</c:v>
                </c:pt>
                <c:pt idx="81">
                  <c:v>49934</c:v>
                </c:pt>
                <c:pt idx="82">
                  <c:v>47579</c:v>
                </c:pt>
                <c:pt idx="83">
                  <c:v>16972</c:v>
                </c:pt>
                <c:pt idx="84">
                  <c:v>8870</c:v>
                </c:pt>
                <c:pt idx="85">
                  <c:v>36478</c:v>
                </c:pt>
                <c:pt idx="86">
                  <c:v>39510</c:v>
                </c:pt>
                <c:pt idx="87">
                  <c:v>42156</c:v>
                </c:pt>
                <c:pt idx="88">
                  <c:v>43852</c:v>
                </c:pt>
                <c:pt idx="89">
                  <c:v>41926</c:v>
                </c:pt>
                <c:pt idx="90">
                  <c:v>13159</c:v>
                </c:pt>
                <c:pt idx="91">
                  <c:v>9583</c:v>
                </c:pt>
                <c:pt idx="92">
                  <c:v>39308</c:v>
                </c:pt>
                <c:pt idx="93">
                  <c:v>46485</c:v>
                </c:pt>
                <c:pt idx="94">
                  <c:v>49788</c:v>
                </c:pt>
                <c:pt idx="95">
                  <c:v>57164</c:v>
                </c:pt>
                <c:pt idx="96">
                  <c:v>19442</c:v>
                </c:pt>
                <c:pt idx="97">
                  <c:v>14395</c:v>
                </c:pt>
                <c:pt idx="98">
                  <c:v>11190</c:v>
                </c:pt>
                <c:pt idx="99">
                  <c:v>9443</c:v>
                </c:pt>
                <c:pt idx="100">
                  <c:v>45090</c:v>
                </c:pt>
                <c:pt idx="101">
                  <c:v>45190</c:v>
                </c:pt>
                <c:pt idx="102">
                  <c:v>68819</c:v>
                </c:pt>
                <c:pt idx="103">
                  <c:v>68563</c:v>
                </c:pt>
                <c:pt idx="104">
                  <c:v>30447</c:v>
                </c:pt>
                <c:pt idx="105">
                  <c:v>19662</c:v>
                </c:pt>
                <c:pt idx="106">
                  <c:v>62443</c:v>
                </c:pt>
                <c:pt idx="107">
                  <c:v>61546</c:v>
                </c:pt>
                <c:pt idx="108">
                  <c:v>65641</c:v>
                </c:pt>
                <c:pt idx="109">
                  <c:v>72939</c:v>
                </c:pt>
                <c:pt idx="110">
                  <c:v>69716</c:v>
                </c:pt>
                <c:pt idx="111">
                  <c:v>25487</c:v>
                </c:pt>
                <c:pt idx="112">
                  <c:v>17567</c:v>
                </c:pt>
                <c:pt idx="113">
                  <c:v>58799</c:v>
                </c:pt>
                <c:pt idx="114">
                  <c:v>57566</c:v>
                </c:pt>
                <c:pt idx="115">
                  <c:v>61366</c:v>
                </c:pt>
                <c:pt idx="116">
                  <c:v>71135</c:v>
                </c:pt>
                <c:pt idx="117">
                  <c:v>61162</c:v>
                </c:pt>
                <c:pt idx="118">
                  <c:v>22755</c:v>
                </c:pt>
                <c:pt idx="119">
                  <c:v>18432</c:v>
                </c:pt>
                <c:pt idx="120">
                  <c:v>55809</c:v>
                </c:pt>
                <c:pt idx="121">
                  <c:v>59575</c:v>
                </c:pt>
                <c:pt idx="122">
                  <c:v>70688</c:v>
                </c:pt>
                <c:pt idx="123">
                  <c:v>78900</c:v>
                </c:pt>
                <c:pt idx="124">
                  <c:v>69892</c:v>
                </c:pt>
                <c:pt idx="125">
                  <c:v>22398</c:v>
                </c:pt>
                <c:pt idx="126">
                  <c:v>20944</c:v>
                </c:pt>
                <c:pt idx="127">
                  <c:v>70478</c:v>
                </c:pt>
                <c:pt idx="128">
                  <c:v>72336</c:v>
                </c:pt>
                <c:pt idx="129">
                  <c:v>79737</c:v>
                </c:pt>
                <c:pt idx="130">
                  <c:v>88058</c:v>
                </c:pt>
                <c:pt idx="131">
                  <c:v>84544</c:v>
                </c:pt>
                <c:pt idx="132">
                  <c:v>30748</c:v>
                </c:pt>
                <c:pt idx="133">
                  <c:v>25168</c:v>
                </c:pt>
                <c:pt idx="134">
                  <c:v>77326</c:v>
                </c:pt>
                <c:pt idx="135">
                  <c:v>82141</c:v>
                </c:pt>
                <c:pt idx="136">
                  <c:v>86393</c:v>
                </c:pt>
                <c:pt idx="137">
                  <c:v>90699</c:v>
                </c:pt>
                <c:pt idx="138">
                  <c:v>85034</c:v>
                </c:pt>
                <c:pt idx="139">
                  <c:v>33653</c:v>
                </c:pt>
                <c:pt idx="140">
                  <c:v>26754</c:v>
                </c:pt>
                <c:pt idx="141">
                  <c:v>77595</c:v>
                </c:pt>
                <c:pt idx="142">
                  <c:v>83166</c:v>
                </c:pt>
                <c:pt idx="143">
                  <c:v>90391</c:v>
                </c:pt>
                <c:pt idx="144">
                  <c:v>99505</c:v>
                </c:pt>
                <c:pt idx="145">
                  <c:v>93989</c:v>
                </c:pt>
                <c:pt idx="146">
                  <c:v>42729</c:v>
                </c:pt>
                <c:pt idx="147">
                  <c:v>31021</c:v>
                </c:pt>
                <c:pt idx="148">
                  <c:v>78432</c:v>
                </c:pt>
                <c:pt idx="149">
                  <c:v>84614</c:v>
                </c:pt>
                <c:pt idx="150">
                  <c:v>101772</c:v>
                </c:pt>
                <c:pt idx="151">
                  <c:v>103386</c:v>
                </c:pt>
                <c:pt idx="152">
                  <c:v>102007</c:v>
                </c:pt>
                <c:pt idx="153">
                  <c:v>43773</c:v>
                </c:pt>
                <c:pt idx="154">
                  <c:v>34414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Sheet1!$B$2:$EZ$2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633</c:v>
                </c:pt>
                <c:pt idx="22">
                  <c:v>1810</c:v>
                </c:pt>
                <c:pt idx="23">
                  <c:v>2699</c:v>
                </c:pt>
                <c:pt idx="24">
                  <c:v>2628</c:v>
                </c:pt>
                <c:pt idx="25">
                  <c:v>1720</c:v>
                </c:pt>
                <c:pt idx="26">
                  <c:v>1035</c:v>
                </c:pt>
                <c:pt idx="27">
                  <c:v>866</c:v>
                </c:pt>
                <c:pt idx="28">
                  <c:v>863</c:v>
                </c:pt>
                <c:pt idx="29">
                  <c:v>2952</c:v>
                </c:pt>
                <c:pt idx="30">
                  <c:v>3956</c:v>
                </c:pt>
                <c:pt idx="31">
                  <c:v>4494</c:v>
                </c:pt>
                <c:pt idx="32">
                  <c:v>6087</c:v>
                </c:pt>
                <c:pt idx="33">
                  <c:v>7811</c:v>
                </c:pt>
                <c:pt idx="34">
                  <c:v>1082</c:v>
                </c:pt>
                <c:pt idx="35">
                  <c:v>1172</c:v>
                </c:pt>
                <c:pt idx="36">
                  <c:v>7883</c:v>
                </c:pt>
                <c:pt idx="37">
                  <c:v>10164</c:v>
                </c:pt>
                <c:pt idx="38">
                  <c:v>10951</c:v>
                </c:pt>
                <c:pt idx="39">
                  <c:v>12910</c:v>
                </c:pt>
                <c:pt idx="40">
                  <c:v>10620</c:v>
                </c:pt>
                <c:pt idx="41">
                  <c:v>2337</c:v>
                </c:pt>
                <c:pt idx="42">
                  <c:v>2476</c:v>
                </c:pt>
                <c:pt idx="43">
                  <c:v>11348</c:v>
                </c:pt>
                <c:pt idx="44">
                  <c:v>11895</c:v>
                </c:pt>
                <c:pt idx="45">
                  <c:v>13172</c:v>
                </c:pt>
                <c:pt idx="46">
                  <c:v>16111</c:v>
                </c:pt>
                <c:pt idx="47">
                  <c:v>14637</c:v>
                </c:pt>
                <c:pt idx="48">
                  <c:v>2971</c:v>
                </c:pt>
                <c:pt idx="49">
                  <c:v>1368</c:v>
                </c:pt>
                <c:pt idx="50">
                  <c:v>9305</c:v>
                </c:pt>
                <c:pt idx="51">
                  <c:v>9014</c:v>
                </c:pt>
                <c:pt idx="52">
                  <c:v>8244</c:v>
                </c:pt>
                <c:pt idx="53">
                  <c:v>7983</c:v>
                </c:pt>
                <c:pt idx="54">
                  <c:v>7289</c:v>
                </c:pt>
                <c:pt idx="55">
                  <c:v>1163</c:v>
                </c:pt>
                <c:pt idx="56">
                  <c:v>1006</c:v>
                </c:pt>
                <c:pt idx="57">
                  <c:v>5988</c:v>
                </c:pt>
                <c:pt idx="58">
                  <c:v>6932</c:v>
                </c:pt>
                <c:pt idx="59">
                  <c:v>5993</c:v>
                </c:pt>
                <c:pt idx="60">
                  <c:v>5512</c:v>
                </c:pt>
                <c:pt idx="61">
                  <c:v>5313</c:v>
                </c:pt>
                <c:pt idx="62">
                  <c:v>548</c:v>
                </c:pt>
                <c:pt idx="63">
                  <c:v>547</c:v>
                </c:pt>
                <c:pt idx="64">
                  <c:v>3387</c:v>
                </c:pt>
                <c:pt idx="65">
                  <c:v>3523</c:v>
                </c:pt>
                <c:pt idx="66">
                  <c:v>4471</c:v>
                </c:pt>
                <c:pt idx="67">
                  <c:v>4648</c:v>
                </c:pt>
                <c:pt idx="68">
                  <c:v>5358</c:v>
                </c:pt>
                <c:pt idx="69">
                  <c:v>836</c:v>
                </c:pt>
                <c:pt idx="70">
                  <c:v>828</c:v>
                </c:pt>
                <c:pt idx="71">
                  <c:v>4810</c:v>
                </c:pt>
                <c:pt idx="72">
                  <c:v>6332</c:v>
                </c:pt>
                <c:pt idx="73">
                  <c:v>6909</c:v>
                </c:pt>
                <c:pt idx="74">
                  <c:v>8312</c:v>
                </c:pt>
                <c:pt idx="75">
                  <c:v>8398</c:v>
                </c:pt>
                <c:pt idx="76">
                  <c:v>1283</c:v>
                </c:pt>
                <c:pt idx="77">
                  <c:v>1126</c:v>
                </c:pt>
                <c:pt idx="78">
                  <c:v>8742</c:v>
                </c:pt>
                <c:pt idx="79">
                  <c:v>10461</c:v>
                </c:pt>
                <c:pt idx="80">
                  <c:v>10444</c:v>
                </c:pt>
                <c:pt idx="81">
                  <c:v>12354</c:v>
                </c:pt>
                <c:pt idx="82">
                  <c:v>13530</c:v>
                </c:pt>
                <c:pt idx="83">
                  <c:v>2006</c:v>
                </c:pt>
                <c:pt idx="84">
                  <c:v>1530</c:v>
                </c:pt>
                <c:pt idx="85">
                  <c:v>12382</c:v>
                </c:pt>
                <c:pt idx="86">
                  <c:v>13241</c:v>
                </c:pt>
                <c:pt idx="87">
                  <c:v>15630</c:v>
                </c:pt>
                <c:pt idx="88">
                  <c:v>17787</c:v>
                </c:pt>
                <c:pt idx="89">
                  <c:v>17411</c:v>
                </c:pt>
                <c:pt idx="90">
                  <c:v>4809</c:v>
                </c:pt>
                <c:pt idx="91">
                  <c:v>4110</c:v>
                </c:pt>
                <c:pt idx="92">
                  <c:v>20583</c:v>
                </c:pt>
                <c:pt idx="93">
                  <c:v>22060</c:v>
                </c:pt>
                <c:pt idx="94">
                  <c:v>26940</c:v>
                </c:pt>
                <c:pt idx="95">
                  <c:v>31850</c:v>
                </c:pt>
                <c:pt idx="96">
                  <c:v>12704</c:v>
                </c:pt>
                <c:pt idx="97">
                  <c:v>10876</c:v>
                </c:pt>
                <c:pt idx="98">
                  <c:v>8732</c:v>
                </c:pt>
                <c:pt idx="99">
                  <c:v>7141</c:v>
                </c:pt>
                <c:pt idx="100">
                  <c:v>29137</c:v>
                </c:pt>
                <c:pt idx="101">
                  <c:v>22042</c:v>
                </c:pt>
                <c:pt idx="102">
                  <c:v>30794</c:v>
                </c:pt>
                <c:pt idx="103">
                  <c:v>29887</c:v>
                </c:pt>
                <c:pt idx="104">
                  <c:v>15188</c:v>
                </c:pt>
                <c:pt idx="105">
                  <c:v>9981</c:v>
                </c:pt>
                <c:pt idx="106">
                  <c:v>24783</c:v>
                </c:pt>
                <c:pt idx="107">
                  <c:v>25799</c:v>
                </c:pt>
                <c:pt idx="108">
                  <c:v>27242</c:v>
                </c:pt>
                <c:pt idx="109">
                  <c:v>25559</c:v>
                </c:pt>
                <c:pt idx="110">
                  <c:v>25530</c:v>
                </c:pt>
                <c:pt idx="111">
                  <c:v>8980</c:v>
                </c:pt>
                <c:pt idx="112">
                  <c:v>4941</c:v>
                </c:pt>
                <c:pt idx="113">
                  <c:v>15315</c:v>
                </c:pt>
                <c:pt idx="114">
                  <c:v>15738</c:v>
                </c:pt>
                <c:pt idx="115">
                  <c:v>14101</c:v>
                </c:pt>
                <c:pt idx="116">
                  <c:v>17276</c:v>
                </c:pt>
                <c:pt idx="117">
                  <c:v>11947</c:v>
                </c:pt>
                <c:pt idx="118">
                  <c:v>5188</c:v>
                </c:pt>
                <c:pt idx="119">
                  <c:v>3972</c:v>
                </c:pt>
                <c:pt idx="120">
                  <c:v>7346</c:v>
                </c:pt>
                <c:pt idx="121">
                  <c:v>12115</c:v>
                </c:pt>
                <c:pt idx="122">
                  <c:v>13884</c:v>
                </c:pt>
                <c:pt idx="123">
                  <c:v>15684</c:v>
                </c:pt>
                <c:pt idx="124">
                  <c:v>9824</c:v>
                </c:pt>
                <c:pt idx="125">
                  <c:v>3332</c:v>
                </c:pt>
                <c:pt idx="126">
                  <c:v>2217</c:v>
                </c:pt>
                <c:pt idx="127">
                  <c:v>4982</c:v>
                </c:pt>
                <c:pt idx="128">
                  <c:v>8228</c:v>
                </c:pt>
                <c:pt idx="129">
                  <c:v>9277</c:v>
                </c:pt>
                <c:pt idx="130">
                  <c:v>10540</c:v>
                </c:pt>
                <c:pt idx="131">
                  <c:v>9909</c:v>
                </c:pt>
                <c:pt idx="132">
                  <c:v>1692</c:v>
                </c:pt>
                <c:pt idx="133">
                  <c:v>1165</c:v>
                </c:pt>
                <c:pt idx="134">
                  <c:v>7085</c:v>
                </c:pt>
                <c:pt idx="135">
                  <c:v>8709</c:v>
                </c:pt>
                <c:pt idx="136">
                  <c:v>8915</c:v>
                </c:pt>
                <c:pt idx="137">
                  <c:v>9039</c:v>
                </c:pt>
                <c:pt idx="138">
                  <c:v>7621</c:v>
                </c:pt>
                <c:pt idx="139">
                  <c:v>2134</c:v>
                </c:pt>
                <c:pt idx="140">
                  <c:v>1171</c:v>
                </c:pt>
                <c:pt idx="141">
                  <c:v>6613</c:v>
                </c:pt>
                <c:pt idx="142">
                  <c:v>12867</c:v>
                </c:pt>
                <c:pt idx="143">
                  <c:v>15009</c:v>
                </c:pt>
                <c:pt idx="144">
                  <c:v>26602</c:v>
                </c:pt>
                <c:pt idx="145">
                  <c:v>27460</c:v>
                </c:pt>
                <c:pt idx="146">
                  <c:v>11016</c:v>
                </c:pt>
                <c:pt idx="147">
                  <c:v>8916</c:v>
                </c:pt>
                <c:pt idx="148">
                  <c:v>33197</c:v>
                </c:pt>
                <c:pt idx="149">
                  <c:v>35203</c:v>
                </c:pt>
                <c:pt idx="150">
                  <c:v>37002</c:v>
                </c:pt>
                <c:pt idx="151">
                  <c:v>46057</c:v>
                </c:pt>
                <c:pt idx="152">
                  <c:v>45070</c:v>
                </c:pt>
                <c:pt idx="153">
                  <c:v>16263</c:v>
                </c:pt>
                <c:pt idx="154">
                  <c:v>13506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7-4611-B898-2191290F7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Sheet1!$B$2:$EZ$2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635</c:v>
                </c:pt>
                <c:pt idx="22">
                  <c:v>2445</c:v>
                </c:pt>
                <c:pt idx="23">
                  <c:v>5144</c:v>
                </c:pt>
                <c:pt idx="24">
                  <c:v>7772</c:v>
                </c:pt>
                <c:pt idx="25">
                  <c:v>9492</c:v>
                </c:pt>
                <c:pt idx="26">
                  <c:v>10527</c:v>
                </c:pt>
                <c:pt idx="27">
                  <c:v>11393</c:v>
                </c:pt>
                <c:pt idx="28">
                  <c:v>12256</c:v>
                </c:pt>
                <c:pt idx="29">
                  <c:v>15208</c:v>
                </c:pt>
                <c:pt idx="30">
                  <c:v>19164</c:v>
                </c:pt>
                <c:pt idx="31">
                  <c:v>23658</c:v>
                </c:pt>
                <c:pt idx="32">
                  <c:v>29745</c:v>
                </c:pt>
                <c:pt idx="33">
                  <c:v>37556</c:v>
                </c:pt>
                <c:pt idx="34">
                  <c:v>38638</c:v>
                </c:pt>
                <c:pt idx="35">
                  <c:v>39810</c:v>
                </c:pt>
                <c:pt idx="36">
                  <c:v>47693</c:v>
                </c:pt>
                <c:pt idx="37">
                  <c:v>57857</c:v>
                </c:pt>
                <c:pt idx="38">
                  <c:v>68808</c:v>
                </c:pt>
                <c:pt idx="39">
                  <c:v>81718</c:v>
                </c:pt>
                <c:pt idx="40">
                  <c:v>92338</c:v>
                </c:pt>
                <c:pt idx="41">
                  <c:v>94675</c:v>
                </c:pt>
                <c:pt idx="42">
                  <c:v>97151</c:v>
                </c:pt>
                <c:pt idx="43">
                  <c:v>108499</c:v>
                </c:pt>
                <c:pt idx="44">
                  <c:v>120394</c:v>
                </c:pt>
                <c:pt idx="45">
                  <c:v>133566</c:v>
                </c:pt>
                <c:pt idx="46">
                  <c:v>149677</c:v>
                </c:pt>
                <c:pt idx="47">
                  <c:v>164314</c:v>
                </c:pt>
                <c:pt idx="48">
                  <c:v>167285</c:v>
                </c:pt>
                <c:pt idx="49">
                  <c:v>168653</c:v>
                </c:pt>
                <c:pt idx="50" formatCode="#,##0">
                  <c:v>177958</c:v>
                </c:pt>
                <c:pt idx="51" formatCode="#,##0">
                  <c:v>186972</c:v>
                </c:pt>
                <c:pt idx="52" formatCode="#,##0">
                  <c:v>195216</c:v>
                </c:pt>
                <c:pt idx="53" formatCode="#,##0">
                  <c:v>203199</c:v>
                </c:pt>
                <c:pt idx="54" formatCode="#,##0">
                  <c:v>210488</c:v>
                </c:pt>
                <c:pt idx="55" formatCode="#,##0">
                  <c:v>211651</c:v>
                </c:pt>
                <c:pt idx="56" formatCode="#,##0">
                  <c:v>212657</c:v>
                </c:pt>
                <c:pt idx="57" formatCode="#,##0">
                  <c:v>218645</c:v>
                </c:pt>
                <c:pt idx="58" formatCode="#,##0">
                  <c:v>225577</c:v>
                </c:pt>
                <c:pt idx="59" formatCode="#,##0">
                  <c:v>231570</c:v>
                </c:pt>
                <c:pt idx="60" formatCode="#,##0">
                  <c:v>237082</c:v>
                </c:pt>
                <c:pt idx="61" formatCode="#,##0">
                  <c:v>242395</c:v>
                </c:pt>
                <c:pt idx="62" formatCode="#,##0">
                  <c:v>242943</c:v>
                </c:pt>
                <c:pt idx="63" formatCode="#,##0">
                  <c:v>243490</c:v>
                </c:pt>
                <c:pt idx="64" formatCode="#,##0">
                  <c:v>246877</c:v>
                </c:pt>
                <c:pt idx="65" formatCode="#,##0">
                  <c:v>250400</c:v>
                </c:pt>
                <c:pt idx="66" formatCode="#,##0">
                  <c:v>254871</c:v>
                </c:pt>
                <c:pt idx="67" formatCode="#,##0">
                  <c:v>259519</c:v>
                </c:pt>
                <c:pt idx="68" formatCode="#,##0">
                  <c:v>264877</c:v>
                </c:pt>
                <c:pt idx="69" formatCode="#,##0">
                  <c:v>265713</c:v>
                </c:pt>
                <c:pt idx="70" formatCode="#,##0">
                  <c:v>266541</c:v>
                </c:pt>
                <c:pt idx="71" formatCode="#,##0">
                  <c:v>271351</c:v>
                </c:pt>
                <c:pt idx="72" formatCode="#,##0">
                  <c:v>277683</c:v>
                </c:pt>
                <c:pt idx="73" formatCode="#,##0">
                  <c:v>284592</c:v>
                </c:pt>
                <c:pt idx="74" formatCode="#,##0">
                  <c:v>292904</c:v>
                </c:pt>
                <c:pt idx="75" formatCode="#,##0">
                  <c:v>301302</c:v>
                </c:pt>
                <c:pt idx="76" formatCode="#,##0">
                  <c:v>302585</c:v>
                </c:pt>
                <c:pt idx="77" formatCode="#,##0">
                  <c:v>303711</c:v>
                </c:pt>
                <c:pt idx="78" formatCode="#,##0">
                  <c:v>312453</c:v>
                </c:pt>
                <c:pt idx="79" formatCode="#,##0">
                  <c:v>322914</c:v>
                </c:pt>
                <c:pt idx="80" formatCode="#,##0">
                  <c:v>333358</c:v>
                </c:pt>
                <c:pt idx="81" formatCode="#,##0">
                  <c:v>345712</c:v>
                </c:pt>
                <c:pt idx="82" formatCode="#,##0">
                  <c:v>359242</c:v>
                </c:pt>
                <c:pt idx="83" formatCode="#,##0">
                  <c:v>361248</c:v>
                </c:pt>
                <c:pt idx="84" formatCode="#,##0">
                  <c:v>362778</c:v>
                </c:pt>
                <c:pt idx="85" formatCode="#,##0">
                  <c:v>375160</c:v>
                </c:pt>
                <c:pt idx="86" formatCode="#,##0">
                  <c:v>388401</c:v>
                </c:pt>
                <c:pt idx="87" formatCode="#,##0">
                  <c:v>404031</c:v>
                </c:pt>
                <c:pt idx="88" formatCode="#,##0">
                  <c:v>421818</c:v>
                </c:pt>
                <c:pt idx="89" formatCode="#,##0">
                  <c:v>439229</c:v>
                </c:pt>
                <c:pt idx="90" formatCode="#,##0">
                  <c:v>444038</c:v>
                </c:pt>
                <c:pt idx="91" formatCode="#,##0">
                  <c:v>448148</c:v>
                </c:pt>
                <c:pt idx="92" formatCode="#,##0">
                  <c:v>468731</c:v>
                </c:pt>
                <c:pt idx="93" formatCode="#,##0">
                  <c:v>490791</c:v>
                </c:pt>
                <c:pt idx="94" formatCode="#,##0">
                  <c:v>517731</c:v>
                </c:pt>
                <c:pt idx="95" formatCode="#,##0">
                  <c:v>549581</c:v>
                </c:pt>
                <c:pt idx="96" formatCode="#,##0">
                  <c:v>562285</c:v>
                </c:pt>
                <c:pt idx="97" formatCode="#,##0">
                  <c:v>573161</c:v>
                </c:pt>
                <c:pt idx="98" formatCode="#,##0">
                  <c:v>581893</c:v>
                </c:pt>
                <c:pt idx="99" formatCode="#,##0">
                  <c:v>589034</c:v>
                </c:pt>
                <c:pt idx="100" formatCode="#,##0">
                  <c:v>618171</c:v>
                </c:pt>
                <c:pt idx="101" formatCode="#,##0">
                  <c:v>640213</c:v>
                </c:pt>
                <c:pt idx="102" formatCode="#,##0">
                  <c:v>671007</c:v>
                </c:pt>
                <c:pt idx="103" formatCode="#,##0">
                  <c:v>700894</c:v>
                </c:pt>
                <c:pt idx="104" formatCode="#,##0">
                  <c:v>716082</c:v>
                </c:pt>
                <c:pt idx="105" formatCode="#,##0">
                  <c:v>726063</c:v>
                </c:pt>
                <c:pt idx="106" formatCode="#,##0">
                  <c:v>750846</c:v>
                </c:pt>
                <c:pt idx="107" formatCode="#,##0">
                  <c:v>776645</c:v>
                </c:pt>
                <c:pt idx="108" formatCode="#,##0">
                  <c:v>803887</c:v>
                </c:pt>
                <c:pt idx="109" formatCode="#,##0">
                  <c:v>829446</c:v>
                </c:pt>
                <c:pt idx="110" formatCode="#,##0">
                  <c:v>854976</c:v>
                </c:pt>
                <c:pt idx="111" formatCode="#,##0">
                  <c:v>863956</c:v>
                </c:pt>
                <c:pt idx="112" formatCode="#,##0">
                  <c:v>868897</c:v>
                </c:pt>
                <c:pt idx="113" formatCode="#,##0">
                  <c:v>884212</c:v>
                </c:pt>
                <c:pt idx="114" formatCode="#,##0">
                  <c:v>899950</c:v>
                </c:pt>
                <c:pt idx="115" formatCode="#,##0">
                  <c:v>914051</c:v>
                </c:pt>
                <c:pt idx="116" formatCode="#,##0">
                  <c:v>931327</c:v>
                </c:pt>
                <c:pt idx="117" formatCode="#,##0">
                  <c:v>943274</c:v>
                </c:pt>
                <c:pt idx="118" formatCode="#,##0">
                  <c:v>948462</c:v>
                </c:pt>
                <c:pt idx="119" formatCode="#,##0">
                  <c:v>952434</c:v>
                </c:pt>
                <c:pt idx="120" formatCode="#,##0">
                  <c:v>959780</c:v>
                </c:pt>
                <c:pt idx="121" formatCode="#,##0">
                  <c:v>971895</c:v>
                </c:pt>
                <c:pt idx="122" formatCode="#,##0">
                  <c:v>985779</c:v>
                </c:pt>
                <c:pt idx="123" formatCode="#,##0">
                  <c:v>1001463</c:v>
                </c:pt>
                <c:pt idx="124" formatCode="#,##0">
                  <c:v>1011287</c:v>
                </c:pt>
                <c:pt idx="125" formatCode="#,##0">
                  <c:v>1014619</c:v>
                </c:pt>
                <c:pt idx="126" formatCode="#,##0">
                  <c:v>1016836</c:v>
                </c:pt>
                <c:pt idx="127" formatCode="#,##0">
                  <c:v>1021818</c:v>
                </c:pt>
                <c:pt idx="128" formatCode="#,##0">
                  <c:v>1030046</c:v>
                </c:pt>
                <c:pt idx="129" formatCode="#,##0">
                  <c:v>1039323</c:v>
                </c:pt>
                <c:pt idx="130" formatCode="#,##0">
                  <c:v>1049863</c:v>
                </c:pt>
                <c:pt idx="131" formatCode="#,##0">
                  <c:v>1059772</c:v>
                </c:pt>
                <c:pt idx="132" formatCode="#,##0">
                  <c:v>1061464</c:v>
                </c:pt>
                <c:pt idx="133" formatCode="#,##0">
                  <c:v>1062629</c:v>
                </c:pt>
                <c:pt idx="134" formatCode="#,##0">
                  <c:v>1069714</c:v>
                </c:pt>
                <c:pt idx="135" formatCode="#,##0">
                  <c:v>1078423</c:v>
                </c:pt>
                <c:pt idx="136" formatCode="#,##0">
                  <c:v>1087338</c:v>
                </c:pt>
                <c:pt idx="137" formatCode="#,##0">
                  <c:v>1096377</c:v>
                </c:pt>
                <c:pt idx="138" formatCode="#,##0">
                  <c:v>1103998</c:v>
                </c:pt>
                <c:pt idx="139" formatCode="#,##0">
                  <c:v>1106132</c:v>
                </c:pt>
                <c:pt idx="140" formatCode="#,##0">
                  <c:v>1107303</c:v>
                </c:pt>
                <c:pt idx="141" formatCode="#,##0">
                  <c:v>1113916</c:v>
                </c:pt>
                <c:pt idx="142" formatCode="#,##0">
                  <c:v>1126783</c:v>
                </c:pt>
                <c:pt idx="143" formatCode="#,##0">
                  <c:v>1141792</c:v>
                </c:pt>
                <c:pt idx="144" formatCode="#,##0">
                  <c:v>1168394</c:v>
                </c:pt>
                <c:pt idx="145" formatCode="#,##0">
                  <c:v>1195854</c:v>
                </c:pt>
                <c:pt idx="146" formatCode="#,##0">
                  <c:v>1206870</c:v>
                </c:pt>
                <c:pt idx="147" formatCode="#,##0">
                  <c:v>1215786</c:v>
                </c:pt>
                <c:pt idx="148" formatCode="#,##0">
                  <c:v>1248983</c:v>
                </c:pt>
                <c:pt idx="149" formatCode="#,##0">
                  <c:v>1284186</c:v>
                </c:pt>
                <c:pt idx="150" formatCode="#,##0">
                  <c:v>1321188</c:v>
                </c:pt>
                <c:pt idx="151" formatCode="#,##0">
                  <c:v>1367245</c:v>
                </c:pt>
                <c:pt idx="152" formatCode="#,##0">
                  <c:v>1412315</c:v>
                </c:pt>
                <c:pt idx="153" formatCode="#,##0">
                  <c:v>1428578</c:v>
                </c:pt>
                <c:pt idx="154" formatCode="#,##0">
                  <c:v>1442084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Sheet1!$B$3:$EZ$3</c:f>
              <c:numCache>
                <c:formatCode>#,##0</c:formatCode>
                <c:ptCount val="155"/>
                <c:pt idx="0">
                  <c:v>1251</c:v>
                </c:pt>
                <c:pt idx="1">
                  <c:v>3545</c:v>
                </c:pt>
                <c:pt idx="2">
                  <c:v>6992</c:v>
                </c:pt>
                <c:pt idx="3">
                  <c:v>10467</c:v>
                </c:pt>
                <c:pt idx="4">
                  <c:v>11771</c:v>
                </c:pt>
                <c:pt idx="5">
                  <c:v>12032</c:v>
                </c:pt>
                <c:pt idx="6">
                  <c:v>13299</c:v>
                </c:pt>
                <c:pt idx="7">
                  <c:v>14214</c:v>
                </c:pt>
                <c:pt idx="8">
                  <c:v>17788</c:v>
                </c:pt>
                <c:pt idx="9">
                  <c:v>22279</c:v>
                </c:pt>
                <c:pt idx="10">
                  <c:v>28096</c:v>
                </c:pt>
                <c:pt idx="11">
                  <c:v>36038</c:v>
                </c:pt>
                <c:pt idx="12">
                  <c:v>45971</c:v>
                </c:pt>
                <c:pt idx="13">
                  <c:v>47984</c:v>
                </c:pt>
                <c:pt idx="14">
                  <c:v>49735</c:v>
                </c:pt>
                <c:pt idx="15">
                  <c:v>59529</c:v>
                </c:pt>
                <c:pt idx="16">
                  <c:v>72885</c:v>
                </c:pt>
                <c:pt idx="17">
                  <c:v>86362</c:v>
                </c:pt>
                <c:pt idx="18">
                  <c:v>101520</c:v>
                </c:pt>
                <c:pt idx="19">
                  <c:v>115461</c:v>
                </c:pt>
                <c:pt idx="20">
                  <c:v>118833</c:v>
                </c:pt>
                <c:pt idx="21">
                  <c:v>121430</c:v>
                </c:pt>
                <c:pt idx="22">
                  <c:v>133878</c:v>
                </c:pt>
                <c:pt idx="23">
                  <c:v>146384</c:v>
                </c:pt>
                <c:pt idx="24">
                  <c:v>159992</c:v>
                </c:pt>
                <c:pt idx="25">
                  <c:v>175547</c:v>
                </c:pt>
                <c:pt idx="26">
                  <c:v>190343</c:v>
                </c:pt>
                <c:pt idx="27">
                  <c:v>193622</c:v>
                </c:pt>
                <c:pt idx="28">
                  <c:v>195867</c:v>
                </c:pt>
                <c:pt idx="29">
                  <c:v>205462</c:v>
                </c:pt>
                <c:pt idx="30">
                  <c:v>215956</c:v>
                </c:pt>
                <c:pt idx="31">
                  <c:v>224943</c:v>
                </c:pt>
                <c:pt idx="32">
                  <c:v>231972</c:v>
                </c:pt>
                <c:pt idx="33">
                  <c:v>238148</c:v>
                </c:pt>
                <c:pt idx="34">
                  <c:v>238866</c:v>
                </c:pt>
                <c:pt idx="35">
                  <c:v>239568</c:v>
                </c:pt>
                <c:pt idx="36">
                  <c:v>243514</c:v>
                </c:pt>
                <c:pt idx="37">
                  <c:v>247631</c:v>
                </c:pt>
                <c:pt idx="38">
                  <c:v>252016</c:v>
                </c:pt>
                <c:pt idx="39">
                  <c:v>256892</c:v>
                </c:pt>
                <c:pt idx="40">
                  <c:v>262328</c:v>
                </c:pt>
                <c:pt idx="41">
                  <c:v>263164</c:v>
                </c:pt>
                <c:pt idx="42">
                  <c:v>264010</c:v>
                </c:pt>
                <c:pt idx="43">
                  <c:v>268028</c:v>
                </c:pt>
                <c:pt idx="44">
                  <c:v>273093</c:v>
                </c:pt>
                <c:pt idx="45">
                  <c:v>278556</c:v>
                </c:pt>
                <c:pt idx="46">
                  <c:v>284833</c:v>
                </c:pt>
                <c:pt idx="47">
                  <c:v>291534</c:v>
                </c:pt>
                <c:pt idx="48">
                  <c:v>293110</c:v>
                </c:pt>
                <c:pt idx="49">
                  <c:v>294098</c:v>
                </c:pt>
                <c:pt idx="50">
                  <c:v>300441</c:v>
                </c:pt>
                <c:pt idx="51">
                  <c:v>309100</c:v>
                </c:pt>
                <c:pt idx="52">
                  <c:v>318761</c:v>
                </c:pt>
                <c:pt idx="53">
                  <c:v>331023</c:v>
                </c:pt>
                <c:pt idx="54">
                  <c:v>342800</c:v>
                </c:pt>
                <c:pt idx="55">
                  <c:v>344732</c:v>
                </c:pt>
                <c:pt idx="56">
                  <c:v>345754</c:v>
                </c:pt>
                <c:pt idx="57">
                  <c:v>355827</c:v>
                </c:pt>
                <c:pt idx="58">
                  <c:v>368679</c:v>
                </c:pt>
                <c:pt idx="59">
                  <c:v>382473</c:v>
                </c:pt>
                <c:pt idx="60">
                  <c:v>400389</c:v>
                </c:pt>
                <c:pt idx="61">
                  <c:v>416469</c:v>
                </c:pt>
                <c:pt idx="62">
                  <c:v>419403</c:v>
                </c:pt>
                <c:pt idx="63">
                  <c:v>421739</c:v>
                </c:pt>
                <c:pt idx="64">
                  <c:v>441064</c:v>
                </c:pt>
                <c:pt idx="65">
                  <c:v>468132</c:v>
                </c:pt>
                <c:pt idx="66">
                  <c:v>498677</c:v>
                </c:pt>
                <c:pt idx="67">
                  <c:v>531708</c:v>
                </c:pt>
                <c:pt idx="68">
                  <c:v>560277</c:v>
                </c:pt>
                <c:pt idx="69">
                  <c:v>572257</c:v>
                </c:pt>
                <c:pt idx="70">
                  <c:v>583587</c:v>
                </c:pt>
                <c:pt idx="71">
                  <c:v>613093</c:v>
                </c:pt>
                <c:pt idx="72">
                  <c:v>649102</c:v>
                </c:pt>
                <c:pt idx="73">
                  <c:v>689996</c:v>
                </c:pt>
                <c:pt idx="74">
                  <c:v>734397</c:v>
                </c:pt>
                <c:pt idx="75">
                  <c:v>772790</c:v>
                </c:pt>
                <c:pt idx="76">
                  <c:v>789758</c:v>
                </c:pt>
                <c:pt idx="77">
                  <c:v>801782</c:v>
                </c:pt>
                <c:pt idx="78">
                  <c:v>829921</c:v>
                </c:pt>
                <c:pt idx="79">
                  <c:v>868515</c:v>
                </c:pt>
                <c:pt idx="80">
                  <c:v>905701</c:v>
                </c:pt>
                <c:pt idx="81">
                  <c:v>943281</c:v>
                </c:pt>
                <c:pt idx="82">
                  <c:v>977330</c:v>
                </c:pt>
                <c:pt idx="83">
                  <c:v>992296</c:v>
                </c:pt>
                <c:pt idx="84">
                  <c:v>999636</c:v>
                </c:pt>
                <c:pt idx="85">
                  <c:v>1023732</c:v>
                </c:pt>
                <c:pt idx="86">
                  <c:v>1050001</c:v>
                </c:pt>
                <c:pt idx="87">
                  <c:v>1076527</c:v>
                </c:pt>
                <c:pt idx="88">
                  <c:v>1102592</c:v>
                </c:pt>
                <c:pt idx="89">
                  <c:v>1127107</c:v>
                </c:pt>
                <c:pt idx="90">
                  <c:v>1135457</c:v>
                </c:pt>
                <c:pt idx="91">
                  <c:v>1140930</c:v>
                </c:pt>
                <c:pt idx="92">
                  <c:v>1159655</c:v>
                </c:pt>
                <c:pt idx="93">
                  <c:v>1184080</c:v>
                </c:pt>
                <c:pt idx="94">
                  <c:v>1206928</c:v>
                </c:pt>
                <c:pt idx="95">
                  <c:v>1232242</c:v>
                </c:pt>
                <c:pt idx="96">
                  <c:v>1238980</c:v>
                </c:pt>
                <c:pt idx="97">
                  <c:v>1242499</c:v>
                </c:pt>
                <c:pt idx="98">
                  <c:v>1244957</c:v>
                </c:pt>
                <c:pt idx="99">
                  <c:v>1247259</c:v>
                </c:pt>
                <c:pt idx="100">
                  <c:v>1263212</c:v>
                </c:pt>
                <c:pt idx="101">
                  <c:v>1286360</c:v>
                </c:pt>
                <c:pt idx="102">
                  <c:v>1324385</c:v>
                </c:pt>
                <c:pt idx="103">
                  <c:v>1363061</c:v>
                </c:pt>
                <c:pt idx="104">
                  <c:v>1378320</c:v>
                </c:pt>
                <c:pt idx="105">
                  <c:v>1388001</c:v>
                </c:pt>
                <c:pt idx="106">
                  <c:v>1425661</c:v>
                </c:pt>
                <c:pt idx="107">
                  <c:v>1461408</c:v>
                </c:pt>
                <c:pt idx="108">
                  <c:v>1499807</c:v>
                </c:pt>
                <c:pt idx="109">
                  <c:v>1547187</c:v>
                </c:pt>
                <c:pt idx="110">
                  <c:v>1591373</c:v>
                </c:pt>
                <c:pt idx="111">
                  <c:v>1607880</c:v>
                </c:pt>
                <c:pt idx="112">
                  <c:v>1620506</c:v>
                </c:pt>
                <c:pt idx="113">
                  <c:v>1663990</c:v>
                </c:pt>
                <c:pt idx="114">
                  <c:v>1705818</c:v>
                </c:pt>
                <c:pt idx="115">
                  <c:v>1753083</c:v>
                </c:pt>
                <c:pt idx="116">
                  <c:v>1806942</c:v>
                </c:pt>
                <c:pt idx="117">
                  <c:v>1856157</c:v>
                </c:pt>
                <c:pt idx="118">
                  <c:v>1873724</c:v>
                </c:pt>
                <c:pt idx="119">
                  <c:v>1888184</c:v>
                </c:pt>
                <c:pt idx="120">
                  <c:v>1936647</c:v>
                </c:pt>
                <c:pt idx="121">
                  <c:v>1984107</c:v>
                </c:pt>
                <c:pt idx="122">
                  <c:v>2040911</c:v>
                </c:pt>
                <c:pt idx="123">
                  <c:v>2104127</c:v>
                </c:pt>
                <c:pt idx="124">
                  <c:v>2164195</c:v>
                </c:pt>
                <c:pt idx="125">
                  <c:v>2183261</c:v>
                </c:pt>
                <c:pt idx="126">
                  <c:v>2201988</c:v>
                </c:pt>
                <c:pt idx="127">
                  <c:v>2267484</c:v>
                </c:pt>
                <c:pt idx="128">
                  <c:v>2331592</c:v>
                </c:pt>
                <c:pt idx="129">
                  <c:v>2402052</c:v>
                </c:pt>
                <c:pt idx="130">
                  <c:v>2479570</c:v>
                </c:pt>
                <c:pt idx="131">
                  <c:v>2554205</c:v>
                </c:pt>
                <c:pt idx="132">
                  <c:v>2583261</c:v>
                </c:pt>
                <c:pt idx="133">
                  <c:v>2607264</c:v>
                </c:pt>
                <c:pt idx="134">
                  <c:v>2677505</c:v>
                </c:pt>
                <c:pt idx="135">
                  <c:v>2750937</c:v>
                </c:pt>
                <c:pt idx="136">
                  <c:v>2828415</c:v>
                </c:pt>
                <c:pt idx="137">
                  <c:v>2910075</c:v>
                </c:pt>
                <c:pt idx="138">
                  <c:v>2987488</c:v>
                </c:pt>
                <c:pt idx="139">
                  <c:v>3019007</c:v>
                </c:pt>
                <c:pt idx="140">
                  <c:v>3044590</c:v>
                </c:pt>
                <c:pt idx="141">
                  <c:v>3115572</c:v>
                </c:pt>
                <c:pt idx="142">
                  <c:v>3185871</c:v>
                </c:pt>
                <c:pt idx="143">
                  <c:v>3261253</c:v>
                </c:pt>
                <c:pt idx="144">
                  <c:v>3334156</c:v>
                </c:pt>
                <c:pt idx="145">
                  <c:v>3400685</c:v>
                </c:pt>
                <c:pt idx="146">
                  <c:v>3432398</c:v>
                </c:pt>
                <c:pt idx="147">
                  <c:v>3454503</c:v>
                </c:pt>
                <c:pt idx="148">
                  <c:v>3499738</c:v>
                </c:pt>
                <c:pt idx="149">
                  <c:v>3549149</c:v>
                </c:pt>
                <c:pt idx="150">
                  <c:v>3613919</c:v>
                </c:pt>
                <c:pt idx="151">
                  <c:v>3671248</c:v>
                </c:pt>
                <c:pt idx="152">
                  <c:v>3728185</c:v>
                </c:pt>
                <c:pt idx="153">
                  <c:v>3755695</c:v>
                </c:pt>
                <c:pt idx="154">
                  <c:v>3776603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Sheet1!$B$4:$EZ$4</c:f>
              <c:numCache>
                <c:formatCode>0</c:formatCode>
                <c:ptCount val="155"/>
                <c:pt idx="0">
                  <c:v>9750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29250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98475</c:v>
                </c:pt>
                <c:pt idx="15">
                  <c:v>169650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178050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272820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346530</c:v>
                </c:pt>
                <c:pt idx="36">
                  <c:v>426480</c:v>
                </c:pt>
                <c:pt idx="37">
                  <c:v>430680</c:v>
                </c:pt>
                <c:pt idx="38">
                  <c:v>433980</c:v>
                </c:pt>
                <c:pt idx="39">
                  <c:v>434580</c:v>
                </c:pt>
                <c:pt idx="40">
                  <c:v>435680</c:v>
                </c:pt>
                <c:pt idx="41">
                  <c:v>435680</c:v>
                </c:pt>
                <c:pt idx="42">
                  <c:v>435680</c:v>
                </c:pt>
                <c:pt idx="43">
                  <c:v>539800</c:v>
                </c:pt>
                <c:pt idx="44">
                  <c:v>543800</c:v>
                </c:pt>
                <c:pt idx="45">
                  <c:v>552500</c:v>
                </c:pt>
                <c:pt idx="46">
                  <c:v>555000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576600</c:v>
                </c:pt>
                <c:pt idx="51">
                  <c:v>643290</c:v>
                </c:pt>
                <c:pt idx="52">
                  <c:v>667860</c:v>
                </c:pt>
                <c:pt idx="53">
                  <c:v>667860</c:v>
                </c:pt>
                <c:pt idx="54">
                  <c:v>703860</c:v>
                </c:pt>
                <c:pt idx="55">
                  <c:v>703860</c:v>
                </c:pt>
                <c:pt idx="56">
                  <c:v>703860</c:v>
                </c:pt>
                <c:pt idx="57" formatCode="#,##0">
                  <c:v>703860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797460</c:v>
                </c:pt>
                <c:pt idx="61" formatCode="#,##0">
                  <c:v>850360</c:v>
                </c:pt>
                <c:pt idx="62" formatCode="#,##0">
                  <c:v>867260</c:v>
                </c:pt>
                <c:pt idx="63">
                  <c:v>867260</c:v>
                </c:pt>
                <c:pt idx="64">
                  <c:v>872860</c:v>
                </c:pt>
                <c:pt idx="65">
                  <c:v>1001550</c:v>
                </c:pt>
                <c:pt idx="66">
                  <c:v>1008150</c:v>
                </c:pt>
                <c:pt idx="67">
                  <c:v>1008150</c:v>
                </c:pt>
                <c:pt idx="68">
                  <c:v>1027250</c:v>
                </c:pt>
                <c:pt idx="69">
                  <c:v>1027250</c:v>
                </c:pt>
                <c:pt idx="70">
                  <c:v>1027250</c:v>
                </c:pt>
                <c:pt idx="71">
                  <c:v>1036050</c:v>
                </c:pt>
                <c:pt idx="72">
                  <c:v>1260050</c:v>
                </c:pt>
                <c:pt idx="73">
                  <c:v>1262650</c:v>
                </c:pt>
                <c:pt idx="74">
                  <c:v>1272850</c:v>
                </c:pt>
                <c:pt idx="75">
                  <c:v>1312350</c:v>
                </c:pt>
                <c:pt idx="76">
                  <c:v>1330250</c:v>
                </c:pt>
                <c:pt idx="77">
                  <c:v>1338450</c:v>
                </c:pt>
                <c:pt idx="78">
                  <c:v>1350850</c:v>
                </c:pt>
                <c:pt idx="79">
                  <c:v>1479870</c:v>
                </c:pt>
                <c:pt idx="80" formatCode="#,##0">
                  <c:v>1487270</c:v>
                </c:pt>
                <c:pt idx="81" formatCode="#,##0">
                  <c:v>1496770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1504970</c:v>
                </c:pt>
                <c:pt idx="85" formatCode="#,##0">
                  <c:v>1507170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1671070</c:v>
                </c:pt>
                <c:pt idx="89" formatCode="#,##0">
                  <c:v>1727670</c:v>
                </c:pt>
                <c:pt idx="90" formatCode="#,##0">
                  <c:v>1759170</c:v>
                </c:pt>
                <c:pt idx="91" formatCode="#,##0">
                  <c:v>1764870</c:v>
                </c:pt>
                <c:pt idx="92" formatCode="General">
                  <c:v>1768270</c:v>
                </c:pt>
                <c:pt idx="93" formatCode="General">
                  <c:v>1932070</c:v>
                </c:pt>
                <c:pt idx="94" formatCode="General">
                  <c:v>1932070</c:v>
                </c:pt>
                <c:pt idx="95" formatCode="General">
                  <c:v>1963670</c:v>
                </c:pt>
                <c:pt idx="96" formatCode="General">
                  <c:v>1963670</c:v>
                </c:pt>
                <c:pt idx="97" formatCode="General">
                  <c:v>1963670</c:v>
                </c:pt>
                <c:pt idx="98" formatCode="General">
                  <c:v>1963670</c:v>
                </c:pt>
                <c:pt idx="99" formatCode="General">
                  <c:v>1963670</c:v>
                </c:pt>
                <c:pt idx="100" formatCode="General">
                  <c:v>1968970</c:v>
                </c:pt>
                <c:pt idx="101" formatCode="General">
                  <c:v>2254450</c:v>
                </c:pt>
                <c:pt idx="102" formatCode="General">
                  <c:v>2254450</c:v>
                </c:pt>
                <c:pt idx="103" formatCode="General">
                  <c:v>2362350</c:v>
                </c:pt>
                <c:pt idx="104" formatCode="General">
                  <c:v>2391950</c:v>
                </c:pt>
                <c:pt idx="105" formatCode="General">
                  <c:v>2391950</c:v>
                </c:pt>
                <c:pt idx="106" formatCode="General">
                  <c:v>2394850</c:v>
                </c:pt>
                <c:pt idx="107" formatCode="General">
                  <c:v>2681500</c:v>
                </c:pt>
                <c:pt idx="108" formatCode="General">
                  <c:v>2687600</c:v>
                </c:pt>
                <c:pt idx="109" formatCode="General">
                  <c:v>2687600</c:v>
                </c:pt>
                <c:pt idx="110" formatCode="General">
                  <c:v>2695900</c:v>
                </c:pt>
                <c:pt idx="111" formatCode="General">
                  <c:v>2695900</c:v>
                </c:pt>
                <c:pt idx="112" formatCode="General">
                  <c:v>2695900</c:v>
                </c:pt>
                <c:pt idx="113" formatCode="General">
                  <c:v>2695900</c:v>
                </c:pt>
                <c:pt idx="114" formatCode="General">
                  <c:v>3015950</c:v>
                </c:pt>
                <c:pt idx="115" formatCode="General">
                  <c:v>3015950</c:v>
                </c:pt>
                <c:pt idx="116" formatCode="General">
                  <c:v>3019650</c:v>
                </c:pt>
                <c:pt idx="117" formatCode="General">
                  <c:v>3020200</c:v>
                </c:pt>
                <c:pt idx="118" formatCode="General">
                  <c:v>3020200</c:v>
                </c:pt>
                <c:pt idx="119" formatCode="General">
                  <c:v>3020200</c:v>
                </c:pt>
                <c:pt idx="120" formatCode="General">
                  <c:v>3038100</c:v>
                </c:pt>
                <c:pt idx="121" formatCode="General">
                  <c:v>3469420</c:v>
                </c:pt>
                <c:pt idx="122" formatCode="General">
                  <c:v>3479720</c:v>
                </c:pt>
                <c:pt idx="123" formatCode="General">
                  <c:v>3479720</c:v>
                </c:pt>
                <c:pt idx="124" formatCode="General">
                  <c:v>3551120</c:v>
                </c:pt>
                <c:pt idx="125" formatCode="General">
                  <c:v>3551120</c:v>
                </c:pt>
                <c:pt idx="126" formatCode="General">
                  <c:v>3551120</c:v>
                </c:pt>
                <c:pt idx="127" formatCode="General">
                  <c:v>3616120</c:v>
                </c:pt>
                <c:pt idx="128" formatCode="General">
                  <c:v>4076680</c:v>
                </c:pt>
                <c:pt idx="129" formatCode="General">
                  <c:v>4106680</c:v>
                </c:pt>
                <c:pt idx="130" formatCode="General">
                  <c:v>4115030</c:v>
                </c:pt>
                <c:pt idx="131" formatCode="General">
                  <c:v>4146880</c:v>
                </c:pt>
                <c:pt idx="132" formatCode="General">
                  <c:v>4146880</c:v>
                </c:pt>
                <c:pt idx="133" formatCode="General">
                  <c:v>4146880</c:v>
                </c:pt>
                <c:pt idx="134" formatCode="General">
                  <c:v>4186430</c:v>
                </c:pt>
                <c:pt idx="135" formatCode="General">
                  <c:v>4628960</c:v>
                </c:pt>
                <c:pt idx="136" formatCode="General">
                  <c:v>4628960</c:v>
                </c:pt>
                <c:pt idx="137" formatCode="General">
                  <c:v>4649310</c:v>
                </c:pt>
                <c:pt idx="138" formatCode="General">
                  <c:v>4691010</c:v>
                </c:pt>
                <c:pt idx="139" formatCode="General">
                  <c:v>4691010</c:v>
                </c:pt>
                <c:pt idx="140" formatCode="General">
                  <c:v>4691010</c:v>
                </c:pt>
                <c:pt idx="141" formatCode="General">
                  <c:v>4727610</c:v>
                </c:pt>
                <c:pt idx="142" formatCode="General">
                  <c:v>5171510</c:v>
                </c:pt>
                <c:pt idx="143" formatCode="General">
                  <c:v>5174310</c:v>
                </c:pt>
                <c:pt idx="144" formatCode="General">
                  <c:v>5177310</c:v>
                </c:pt>
                <c:pt idx="145" formatCode="General">
                  <c:v>5233310</c:v>
                </c:pt>
                <c:pt idx="146" formatCode="General">
                  <c:v>5233310</c:v>
                </c:pt>
                <c:pt idx="147" formatCode="General">
                  <c:v>5233310</c:v>
                </c:pt>
                <c:pt idx="148" formatCode="General">
                  <c:v>5251210</c:v>
                </c:pt>
                <c:pt idx="149" formatCode="General">
                  <c:v>5698160</c:v>
                </c:pt>
                <c:pt idx="150" formatCode="General">
                  <c:v>5708510</c:v>
                </c:pt>
                <c:pt idx="151" formatCode="General">
                  <c:v>5716510</c:v>
                </c:pt>
                <c:pt idx="152" formatCode="General">
                  <c:v>5716510</c:v>
                </c:pt>
                <c:pt idx="153" formatCode="General">
                  <c:v>5716510</c:v>
                </c:pt>
                <c:pt idx="154" formatCode="General">
                  <c:v>5716510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List1!$D$2:$EN$2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27</c:v>
                </c:pt>
                <c:pt idx="4">
                  <c:v>137</c:v>
                </c:pt>
                <c:pt idx="5">
                  <c:v>194</c:v>
                </c:pt>
                <c:pt idx="6">
                  <c:v>226</c:v>
                </c:pt>
                <c:pt idx="7">
                  <c:v>226</c:v>
                </c:pt>
                <c:pt idx="8">
                  <c:v>226</c:v>
                </c:pt>
                <c:pt idx="9">
                  <c:v>226</c:v>
                </c:pt>
                <c:pt idx="10">
                  <c:v>262</c:v>
                </c:pt>
                <c:pt idx="11">
                  <c:v>422</c:v>
                </c:pt>
                <c:pt idx="12">
                  <c:v>673</c:v>
                </c:pt>
                <c:pt idx="13">
                  <c:v>807</c:v>
                </c:pt>
                <c:pt idx="14">
                  <c:v>882</c:v>
                </c:pt>
                <c:pt idx="15">
                  <c:v>882</c:v>
                </c:pt>
                <c:pt idx="16">
                  <c:v>1006</c:v>
                </c:pt>
                <c:pt idx="17">
                  <c:v>1014</c:v>
                </c:pt>
                <c:pt idx="18">
                  <c:v>1016</c:v>
                </c:pt>
                <c:pt idx="19">
                  <c:v>1018</c:v>
                </c:pt>
                <c:pt idx="20">
                  <c:v>1020</c:v>
                </c:pt>
                <c:pt idx="21">
                  <c:v>1022</c:v>
                </c:pt>
                <c:pt idx="22">
                  <c:v>1024</c:v>
                </c:pt>
                <c:pt idx="23">
                  <c:v>1051</c:v>
                </c:pt>
                <c:pt idx="24">
                  <c:v>1156</c:v>
                </c:pt>
                <c:pt idx="25">
                  <c:v>1209</c:v>
                </c:pt>
                <c:pt idx="26">
                  <c:v>1240</c:v>
                </c:pt>
                <c:pt idx="27">
                  <c:v>1240</c:v>
                </c:pt>
                <c:pt idx="28">
                  <c:v>1240</c:v>
                </c:pt>
                <c:pt idx="29">
                  <c:v>1277</c:v>
                </c:pt>
                <c:pt idx="30">
                  <c:v>1392</c:v>
                </c:pt>
                <c:pt idx="31">
                  <c:v>1585</c:v>
                </c:pt>
                <c:pt idx="32">
                  <c:v>1720</c:v>
                </c:pt>
                <c:pt idx="33">
                  <c:v>1811</c:v>
                </c:pt>
                <c:pt idx="34">
                  <c:v>1811</c:v>
                </c:pt>
                <c:pt idx="35">
                  <c:v>1811</c:v>
                </c:pt>
                <c:pt idx="36">
                  <c:v>1845</c:v>
                </c:pt>
                <c:pt idx="37">
                  <c:v>1920</c:v>
                </c:pt>
                <c:pt idx="38">
                  <c:v>1955</c:v>
                </c:pt>
                <c:pt idx="39">
                  <c:v>2071</c:v>
                </c:pt>
                <c:pt idx="40">
                  <c:v>2078</c:v>
                </c:pt>
                <c:pt idx="41">
                  <c:v>2078</c:v>
                </c:pt>
                <c:pt idx="42">
                  <c:v>2078</c:v>
                </c:pt>
                <c:pt idx="43">
                  <c:v>2217</c:v>
                </c:pt>
                <c:pt idx="44">
                  <c:v>2218</c:v>
                </c:pt>
                <c:pt idx="45">
                  <c:v>2218</c:v>
                </c:pt>
                <c:pt idx="46">
                  <c:v>2261</c:v>
                </c:pt>
                <c:pt idx="47">
                  <c:v>2410</c:v>
                </c:pt>
                <c:pt idx="48">
                  <c:v>2410</c:v>
                </c:pt>
                <c:pt idx="49">
                  <c:v>2422</c:v>
                </c:pt>
                <c:pt idx="50">
                  <c:v>2734</c:v>
                </c:pt>
                <c:pt idx="51">
                  <c:v>3041</c:v>
                </c:pt>
                <c:pt idx="52">
                  <c:v>3577</c:v>
                </c:pt>
                <c:pt idx="53">
                  <c:v>4248</c:v>
                </c:pt>
                <c:pt idx="54">
                  <c:v>4881</c:v>
                </c:pt>
                <c:pt idx="55">
                  <c:v>4906</c:v>
                </c:pt>
                <c:pt idx="56">
                  <c:v>4940</c:v>
                </c:pt>
                <c:pt idx="57">
                  <c:v>5666</c:v>
                </c:pt>
                <c:pt idx="58">
                  <c:v>6578</c:v>
                </c:pt>
                <c:pt idx="59">
                  <c:v>7552</c:v>
                </c:pt>
                <c:pt idx="60">
                  <c:v>8697</c:v>
                </c:pt>
                <c:pt idx="61">
                  <c:v>10088</c:v>
                </c:pt>
                <c:pt idx="62">
                  <c:v>10197</c:v>
                </c:pt>
                <c:pt idx="63">
                  <c:v>10243</c:v>
                </c:pt>
                <c:pt idx="64">
                  <c:v>11122</c:v>
                </c:pt>
                <c:pt idx="65">
                  <c:v>12298</c:v>
                </c:pt>
                <c:pt idx="66">
                  <c:v>13563</c:v>
                </c:pt>
                <c:pt idx="67">
                  <c:v>15141</c:v>
                </c:pt>
                <c:pt idx="68">
                  <c:v>16907</c:v>
                </c:pt>
                <c:pt idx="69">
                  <c:v>17145</c:v>
                </c:pt>
                <c:pt idx="70">
                  <c:v>17199</c:v>
                </c:pt>
                <c:pt idx="71">
                  <c:v>18596</c:v>
                </c:pt>
                <c:pt idx="72">
                  <c:v>20134</c:v>
                </c:pt>
                <c:pt idx="73">
                  <c:v>21524</c:v>
                </c:pt>
                <c:pt idx="74">
                  <c:v>22899</c:v>
                </c:pt>
                <c:pt idx="75">
                  <c:v>24011</c:v>
                </c:pt>
                <c:pt idx="76">
                  <c:v>24049</c:v>
                </c:pt>
                <c:pt idx="77">
                  <c:v>24049</c:v>
                </c:pt>
                <c:pt idx="78">
                  <c:v>25235</c:v>
                </c:pt>
                <c:pt idx="79">
                  <c:v>27569</c:v>
                </c:pt>
                <c:pt idx="80">
                  <c:v>29728</c:v>
                </c:pt>
                <c:pt idx="81">
                  <c:v>31358</c:v>
                </c:pt>
                <c:pt idx="82">
                  <c:v>31447</c:v>
                </c:pt>
                <c:pt idx="83">
                  <c:v>31448</c:v>
                </c:pt>
                <c:pt idx="84">
                  <c:v>31448</c:v>
                </c:pt>
                <c:pt idx="85">
                  <c:v>31448</c:v>
                </c:pt>
                <c:pt idx="86">
                  <c:v>31939</c:v>
                </c:pt>
                <c:pt idx="87">
                  <c:v>32785</c:v>
                </c:pt>
                <c:pt idx="88">
                  <c:v>34720</c:v>
                </c:pt>
                <c:pt idx="89">
                  <c:v>36272</c:v>
                </c:pt>
                <c:pt idx="90">
                  <c:v>36322</c:v>
                </c:pt>
                <c:pt idx="91">
                  <c:v>36416</c:v>
                </c:pt>
                <c:pt idx="92">
                  <c:v>37928</c:v>
                </c:pt>
                <c:pt idx="93">
                  <c:v>40125</c:v>
                </c:pt>
                <c:pt idx="94">
                  <c:v>42424</c:v>
                </c:pt>
                <c:pt idx="95">
                  <c:v>44434</c:v>
                </c:pt>
                <c:pt idx="96">
                  <c:v>46037</c:v>
                </c:pt>
                <c:pt idx="97">
                  <c:v>46089</c:v>
                </c:pt>
                <c:pt idx="98">
                  <c:v>46100</c:v>
                </c:pt>
                <c:pt idx="99">
                  <c:v>47534</c:v>
                </c:pt>
                <c:pt idx="100">
                  <c:v>49133</c:v>
                </c:pt>
                <c:pt idx="101">
                  <c:v>50569</c:v>
                </c:pt>
                <c:pt idx="102">
                  <c:v>51741</c:v>
                </c:pt>
                <c:pt idx="103">
                  <c:v>52513</c:v>
                </c:pt>
                <c:pt idx="104">
                  <c:v>52539</c:v>
                </c:pt>
                <c:pt idx="105">
                  <c:v>52594</c:v>
                </c:pt>
                <c:pt idx="106">
                  <c:v>53739</c:v>
                </c:pt>
                <c:pt idx="107">
                  <c:v>55153</c:v>
                </c:pt>
                <c:pt idx="108">
                  <c:v>56757</c:v>
                </c:pt>
                <c:pt idx="109">
                  <c:v>58476</c:v>
                </c:pt>
                <c:pt idx="110">
                  <c:v>59669</c:v>
                </c:pt>
                <c:pt idx="111">
                  <c:v>59701</c:v>
                </c:pt>
                <c:pt idx="112">
                  <c:v>59703</c:v>
                </c:pt>
                <c:pt idx="113">
                  <c:v>60612</c:v>
                </c:pt>
                <c:pt idx="114">
                  <c:v>61856</c:v>
                </c:pt>
                <c:pt idx="115">
                  <c:v>63472</c:v>
                </c:pt>
                <c:pt idx="116">
                  <c:v>64952</c:v>
                </c:pt>
                <c:pt idx="117">
                  <c:v>66349</c:v>
                </c:pt>
                <c:pt idx="118">
                  <c:v>66441</c:v>
                </c:pt>
                <c:pt idx="119">
                  <c:v>66484</c:v>
                </c:pt>
                <c:pt idx="120">
                  <c:v>67969</c:v>
                </c:pt>
                <c:pt idx="121">
                  <c:v>70075</c:v>
                </c:pt>
                <c:pt idx="122">
                  <c:v>71628</c:v>
                </c:pt>
                <c:pt idx="123">
                  <c:v>72952</c:v>
                </c:pt>
                <c:pt idx="124">
                  <c:v>73901</c:v>
                </c:pt>
                <c:pt idx="125">
                  <c:v>73901</c:v>
                </c:pt>
                <c:pt idx="126">
                  <c:v>73901</c:v>
                </c:pt>
                <c:pt idx="127">
                  <c:v>74794</c:v>
                </c:pt>
                <c:pt idx="128">
                  <c:v>76067</c:v>
                </c:pt>
                <c:pt idx="129">
                  <c:v>77080</c:v>
                </c:pt>
                <c:pt idx="130">
                  <c:v>78277</c:v>
                </c:pt>
                <c:pt idx="131">
                  <c:v>79617</c:v>
                </c:pt>
                <c:pt idx="132">
                  <c:v>79654</c:v>
                </c:pt>
                <c:pt idx="133">
                  <c:v>79654</c:v>
                </c:pt>
                <c:pt idx="134">
                  <c:v>81471</c:v>
                </c:pt>
                <c:pt idx="135">
                  <c:v>83813</c:v>
                </c:pt>
                <c:pt idx="136">
                  <c:v>86129</c:v>
                </c:pt>
                <c:pt idx="137">
                  <c:v>88222</c:v>
                </c:pt>
                <c:pt idx="138">
                  <c:v>90223</c:v>
                </c:pt>
                <c:pt idx="139">
                  <c:v>90233</c:v>
                </c:pt>
                <c:pt idx="140">
                  <c:v>90235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List1!$D$3:$EN$3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</c:v>
                </c:pt>
                <c:pt idx="5">
                  <c:v>286</c:v>
                </c:pt>
                <c:pt idx="6">
                  <c:v>980</c:v>
                </c:pt>
                <c:pt idx="7">
                  <c:v>1540</c:v>
                </c:pt>
                <c:pt idx="8">
                  <c:v>1559</c:v>
                </c:pt>
                <c:pt idx="9">
                  <c:v>1560</c:v>
                </c:pt>
                <c:pt idx="10">
                  <c:v>1721</c:v>
                </c:pt>
                <c:pt idx="11">
                  <c:v>2140</c:v>
                </c:pt>
                <c:pt idx="12">
                  <c:v>3348</c:v>
                </c:pt>
                <c:pt idx="13">
                  <c:v>3962</c:v>
                </c:pt>
                <c:pt idx="14">
                  <c:v>4119</c:v>
                </c:pt>
                <c:pt idx="15">
                  <c:v>4119</c:v>
                </c:pt>
                <c:pt idx="16">
                  <c:v>4119</c:v>
                </c:pt>
                <c:pt idx="17">
                  <c:v>4239</c:v>
                </c:pt>
                <c:pt idx="18">
                  <c:v>4404</c:v>
                </c:pt>
                <c:pt idx="19">
                  <c:v>4529</c:v>
                </c:pt>
                <c:pt idx="20">
                  <c:v>4581</c:v>
                </c:pt>
                <c:pt idx="21">
                  <c:v>4678</c:v>
                </c:pt>
                <c:pt idx="22">
                  <c:v>4678</c:v>
                </c:pt>
                <c:pt idx="23">
                  <c:v>4743</c:v>
                </c:pt>
                <c:pt idx="24">
                  <c:v>4854</c:v>
                </c:pt>
                <c:pt idx="25">
                  <c:v>5024</c:v>
                </c:pt>
                <c:pt idx="26">
                  <c:v>5558</c:v>
                </c:pt>
                <c:pt idx="27">
                  <c:v>5597</c:v>
                </c:pt>
                <c:pt idx="28">
                  <c:v>5597</c:v>
                </c:pt>
                <c:pt idx="29">
                  <c:v>5642</c:v>
                </c:pt>
                <c:pt idx="30">
                  <c:v>5705</c:v>
                </c:pt>
                <c:pt idx="31">
                  <c:v>5826</c:v>
                </c:pt>
                <c:pt idx="32">
                  <c:v>6748</c:v>
                </c:pt>
                <c:pt idx="33">
                  <c:v>7190</c:v>
                </c:pt>
                <c:pt idx="34">
                  <c:v>7190</c:v>
                </c:pt>
                <c:pt idx="35">
                  <c:v>7190</c:v>
                </c:pt>
                <c:pt idx="36">
                  <c:v>7315</c:v>
                </c:pt>
                <c:pt idx="37">
                  <c:v>7624</c:v>
                </c:pt>
                <c:pt idx="38">
                  <c:v>8717</c:v>
                </c:pt>
                <c:pt idx="39">
                  <c:v>9374</c:v>
                </c:pt>
                <c:pt idx="40">
                  <c:v>9496</c:v>
                </c:pt>
                <c:pt idx="41">
                  <c:v>9497</c:v>
                </c:pt>
                <c:pt idx="42">
                  <c:v>9497</c:v>
                </c:pt>
                <c:pt idx="43">
                  <c:v>9549</c:v>
                </c:pt>
                <c:pt idx="44">
                  <c:v>9761</c:v>
                </c:pt>
                <c:pt idx="45">
                  <c:v>9917</c:v>
                </c:pt>
                <c:pt idx="46">
                  <c:v>10135</c:v>
                </c:pt>
                <c:pt idx="47">
                  <c:v>10281</c:v>
                </c:pt>
                <c:pt idx="48">
                  <c:v>10282</c:v>
                </c:pt>
                <c:pt idx="49">
                  <c:v>10282</c:v>
                </c:pt>
                <c:pt idx="50">
                  <c:v>10382</c:v>
                </c:pt>
                <c:pt idx="51">
                  <c:v>10783</c:v>
                </c:pt>
                <c:pt idx="52">
                  <c:v>11472</c:v>
                </c:pt>
                <c:pt idx="53">
                  <c:v>11884</c:v>
                </c:pt>
                <c:pt idx="54">
                  <c:v>12345</c:v>
                </c:pt>
                <c:pt idx="55">
                  <c:v>12842</c:v>
                </c:pt>
                <c:pt idx="56">
                  <c:v>12937</c:v>
                </c:pt>
                <c:pt idx="57">
                  <c:v>14126</c:v>
                </c:pt>
                <c:pt idx="58">
                  <c:v>15681</c:v>
                </c:pt>
                <c:pt idx="59">
                  <c:v>17474</c:v>
                </c:pt>
                <c:pt idx="60">
                  <c:v>19004</c:v>
                </c:pt>
                <c:pt idx="61">
                  <c:v>20224</c:v>
                </c:pt>
                <c:pt idx="62">
                  <c:v>20304</c:v>
                </c:pt>
                <c:pt idx="63">
                  <c:v>20305</c:v>
                </c:pt>
                <c:pt idx="64">
                  <c:v>21337</c:v>
                </c:pt>
                <c:pt idx="65">
                  <c:v>22848</c:v>
                </c:pt>
                <c:pt idx="66">
                  <c:v>24235</c:v>
                </c:pt>
                <c:pt idx="67">
                  <c:v>25620</c:v>
                </c:pt>
                <c:pt idx="68">
                  <c:v>26852</c:v>
                </c:pt>
                <c:pt idx="69">
                  <c:v>27023</c:v>
                </c:pt>
                <c:pt idx="70">
                  <c:v>27027</c:v>
                </c:pt>
                <c:pt idx="71">
                  <c:v>27654</c:v>
                </c:pt>
                <c:pt idx="72">
                  <c:v>28644</c:v>
                </c:pt>
                <c:pt idx="73">
                  <c:v>29750</c:v>
                </c:pt>
                <c:pt idx="74">
                  <c:v>30619</c:v>
                </c:pt>
                <c:pt idx="75">
                  <c:v>31207</c:v>
                </c:pt>
                <c:pt idx="76">
                  <c:v>31327</c:v>
                </c:pt>
                <c:pt idx="77">
                  <c:v>31327</c:v>
                </c:pt>
                <c:pt idx="78">
                  <c:v>31795</c:v>
                </c:pt>
                <c:pt idx="79">
                  <c:v>32480</c:v>
                </c:pt>
                <c:pt idx="80">
                  <c:v>33160</c:v>
                </c:pt>
                <c:pt idx="81">
                  <c:v>33658</c:v>
                </c:pt>
                <c:pt idx="82">
                  <c:v>33741</c:v>
                </c:pt>
                <c:pt idx="83">
                  <c:v>33741</c:v>
                </c:pt>
                <c:pt idx="84">
                  <c:v>33741</c:v>
                </c:pt>
                <c:pt idx="85">
                  <c:v>33742</c:v>
                </c:pt>
                <c:pt idx="86">
                  <c:v>34064</c:v>
                </c:pt>
                <c:pt idx="87">
                  <c:v>34713</c:v>
                </c:pt>
                <c:pt idx="88">
                  <c:v>35732</c:v>
                </c:pt>
                <c:pt idx="89">
                  <c:v>36988</c:v>
                </c:pt>
                <c:pt idx="90">
                  <c:v>37240</c:v>
                </c:pt>
                <c:pt idx="91">
                  <c:v>37279</c:v>
                </c:pt>
                <c:pt idx="92">
                  <c:v>38365</c:v>
                </c:pt>
                <c:pt idx="93">
                  <c:v>39786</c:v>
                </c:pt>
                <c:pt idx="94">
                  <c:v>41149</c:v>
                </c:pt>
                <c:pt idx="95">
                  <c:v>42442</c:v>
                </c:pt>
                <c:pt idx="96">
                  <c:v>43860</c:v>
                </c:pt>
                <c:pt idx="97">
                  <c:v>44061</c:v>
                </c:pt>
                <c:pt idx="98">
                  <c:v>44107</c:v>
                </c:pt>
                <c:pt idx="99">
                  <c:v>44977</c:v>
                </c:pt>
                <c:pt idx="100">
                  <c:v>45881</c:v>
                </c:pt>
                <c:pt idx="101">
                  <c:v>46986</c:v>
                </c:pt>
                <c:pt idx="102">
                  <c:v>47853</c:v>
                </c:pt>
                <c:pt idx="103">
                  <c:v>48517</c:v>
                </c:pt>
                <c:pt idx="104">
                  <c:v>48555</c:v>
                </c:pt>
                <c:pt idx="105">
                  <c:v>48566</c:v>
                </c:pt>
                <c:pt idx="106">
                  <c:v>49246</c:v>
                </c:pt>
                <c:pt idx="107">
                  <c:v>50149</c:v>
                </c:pt>
                <c:pt idx="108">
                  <c:v>51280</c:v>
                </c:pt>
                <c:pt idx="109">
                  <c:v>52344</c:v>
                </c:pt>
                <c:pt idx="110">
                  <c:v>53152</c:v>
                </c:pt>
                <c:pt idx="111">
                  <c:v>53189</c:v>
                </c:pt>
                <c:pt idx="112">
                  <c:v>53191</c:v>
                </c:pt>
                <c:pt idx="113">
                  <c:v>53955</c:v>
                </c:pt>
                <c:pt idx="114">
                  <c:v>54863</c:v>
                </c:pt>
                <c:pt idx="115">
                  <c:v>55715</c:v>
                </c:pt>
                <c:pt idx="116">
                  <c:v>56496</c:v>
                </c:pt>
                <c:pt idx="117">
                  <c:v>57245</c:v>
                </c:pt>
                <c:pt idx="118">
                  <c:v>57317</c:v>
                </c:pt>
                <c:pt idx="119">
                  <c:v>57331</c:v>
                </c:pt>
                <c:pt idx="120">
                  <c:v>58207</c:v>
                </c:pt>
                <c:pt idx="121">
                  <c:v>59293</c:v>
                </c:pt>
                <c:pt idx="122">
                  <c:v>60131</c:v>
                </c:pt>
                <c:pt idx="123">
                  <c:v>60825</c:v>
                </c:pt>
                <c:pt idx="124">
                  <c:v>61454</c:v>
                </c:pt>
                <c:pt idx="125">
                  <c:v>61489</c:v>
                </c:pt>
                <c:pt idx="126">
                  <c:v>61532</c:v>
                </c:pt>
                <c:pt idx="127">
                  <c:v>62069</c:v>
                </c:pt>
                <c:pt idx="128">
                  <c:v>62950</c:v>
                </c:pt>
                <c:pt idx="129">
                  <c:v>64113</c:v>
                </c:pt>
                <c:pt idx="130">
                  <c:v>65441</c:v>
                </c:pt>
                <c:pt idx="131">
                  <c:v>66641</c:v>
                </c:pt>
                <c:pt idx="132">
                  <c:v>66915</c:v>
                </c:pt>
                <c:pt idx="133">
                  <c:v>66934</c:v>
                </c:pt>
                <c:pt idx="134">
                  <c:v>68184</c:v>
                </c:pt>
                <c:pt idx="135">
                  <c:v>69681</c:v>
                </c:pt>
                <c:pt idx="136">
                  <c:v>71260</c:v>
                </c:pt>
                <c:pt idx="137">
                  <c:v>72862</c:v>
                </c:pt>
                <c:pt idx="138">
                  <c:v>74057</c:v>
                </c:pt>
                <c:pt idx="139">
                  <c:v>74141</c:v>
                </c:pt>
                <c:pt idx="140">
                  <c:v>74152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List1!$D$4:$EN$4</c:f>
              <c:numCache>
                <c:formatCode>General</c:formatCode>
                <c:ptCount val="141"/>
                <c:pt idx="0">
                  <c:v>115</c:v>
                </c:pt>
                <c:pt idx="1">
                  <c:v>489</c:v>
                </c:pt>
                <c:pt idx="2">
                  <c:v>626</c:v>
                </c:pt>
                <c:pt idx="3">
                  <c:v>922</c:v>
                </c:pt>
                <c:pt idx="4">
                  <c:v>1131</c:v>
                </c:pt>
                <c:pt idx="5">
                  <c:v>1376</c:v>
                </c:pt>
                <c:pt idx="6">
                  <c:v>1695</c:v>
                </c:pt>
                <c:pt idx="7">
                  <c:v>2130</c:v>
                </c:pt>
                <c:pt idx="8">
                  <c:v>2542</c:v>
                </c:pt>
                <c:pt idx="9">
                  <c:v>2656</c:v>
                </c:pt>
                <c:pt idx="10">
                  <c:v>2998</c:v>
                </c:pt>
                <c:pt idx="11">
                  <c:v>3104</c:v>
                </c:pt>
                <c:pt idx="12">
                  <c:v>3253</c:v>
                </c:pt>
                <c:pt idx="13">
                  <c:v>3349</c:v>
                </c:pt>
                <c:pt idx="14">
                  <c:v>3436</c:v>
                </c:pt>
                <c:pt idx="15">
                  <c:v>3475</c:v>
                </c:pt>
                <c:pt idx="16">
                  <c:v>3480</c:v>
                </c:pt>
                <c:pt idx="17">
                  <c:v>3515</c:v>
                </c:pt>
                <c:pt idx="18">
                  <c:v>3534</c:v>
                </c:pt>
                <c:pt idx="19">
                  <c:v>3540</c:v>
                </c:pt>
                <c:pt idx="20">
                  <c:v>3546</c:v>
                </c:pt>
                <c:pt idx="21">
                  <c:v>3713</c:v>
                </c:pt>
                <c:pt idx="22">
                  <c:v>3792</c:v>
                </c:pt>
                <c:pt idx="23">
                  <c:v>4026</c:v>
                </c:pt>
                <c:pt idx="24">
                  <c:v>4144</c:v>
                </c:pt>
                <c:pt idx="25">
                  <c:v>4189</c:v>
                </c:pt>
                <c:pt idx="26">
                  <c:v>4208</c:v>
                </c:pt>
                <c:pt idx="27">
                  <c:v>4220</c:v>
                </c:pt>
                <c:pt idx="28">
                  <c:v>4220</c:v>
                </c:pt>
                <c:pt idx="29">
                  <c:v>4515</c:v>
                </c:pt>
                <c:pt idx="30">
                  <c:v>4729</c:v>
                </c:pt>
                <c:pt idx="31">
                  <c:v>4977</c:v>
                </c:pt>
                <c:pt idx="32">
                  <c:v>5451</c:v>
                </c:pt>
                <c:pt idx="33">
                  <c:v>5918</c:v>
                </c:pt>
                <c:pt idx="34">
                  <c:v>6321</c:v>
                </c:pt>
                <c:pt idx="35">
                  <c:v>6340</c:v>
                </c:pt>
                <c:pt idx="36">
                  <c:v>6566</c:v>
                </c:pt>
                <c:pt idx="37">
                  <c:v>6744</c:v>
                </c:pt>
                <c:pt idx="38">
                  <c:v>7008</c:v>
                </c:pt>
                <c:pt idx="39">
                  <c:v>7122</c:v>
                </c:pt>
                <c:pt idx="40">
                  <c:v>7318</c:v>
                </c:pt>
                <c:pt idx="41">
                  <c:v>7362</c:v>
                </c:pt>
                <c:pt idx="42">
                  <c:v>7362</c:v>
                </c:pt>
                <c:pt idx="43">
                  <c:v>7457</c:v>
                </c:pt>
                <c:pt idx="44">
                  <c:v>7559</c:v>
                </c:pt>
                <c:pt idx="45">
                  <c:v>7624</c:v>
                </c:pt>
                <c:pt idx="46">
                  <c:v>7716</c:v>
                </c:pt>
                <c:pt idx="47">
                  <c:v>7975</c:v>
                </c:pt>
                <c:pt idx="48">
                  <c:v>7987</c:v>
                </c:pt>
                <c:pt idx="49">
                  <c:v>7997</c:v>
                </c:pt>
                <c:pt idx="50">
                  <c:v>8463</c:v>
                </c:pt>
                <c:pt idx="51">
                  <c:v>8910</c:v>
                </c:pt>
                <c:pt idx="52">
                  <c:v>9480</c:v>
                </c:pt>
                <c:pt idx="53">
                  <c:v>10070</c:v>
                </c:pt>
                <c:pt idx="54">
                  <c:v>10551</c:v>
                </c:pt>
                <c:pt idx="55">
                  <c:v>10612</c:v>
                </c:pt>
                <c:pt idx="56">
                  <c:v>10629</c:v>
                </c:pt>
                <c:pt idx="57">
                  <c:v>10960</c:v>
                </c:pt>
                <c:pt idx="58">
                  <c:v>11381</c:v>
                </c:pt>
                <c:pt idx="59">
                  <c:v>12268</c:v>
                </c:pt>
                <c:pt idx="60">
                  <c:v>13375</c:v>
                </c:pt>
                <c:pt idx="61">
                  <c:v>14851</c:v>
                </c:pt>
                <c:pt idx="62">
                  <c:v>15448</c:v>
                </c:pt>
                <c:pt idx="63">
                  <c:v>15490</c:v>
                </c:pt>
                <c:pt idx="64">
                  <c:v>16418</c:v>
                </c:pt>
                <c:pt idx="65">
                  <c:v>17514</c:v>
                </c:pt>
                <c:pt idx="66">
                  <c:v>18699</c:v>
                </c:pt>
                <c:pt idx="67">
                  <c:v>19917</c:v>
                </c:pt>
                <c:pt idx="68">
                  <c:v>20858</c:v>
                </c:pt>
                <c:pt idx="69">
                  <c:v>20921</c:v>
                </c:pt>
                <c:pt idx="70">
                  <c:v>20922</c:v>
                </c:pt>
                <c:pt idx="71">
                  <c:v>21661</c:v>
                </c:pt>
                <c:pt idx="72">
                  <c:v>22610</c:v>
                </c:pt>
                <c:pt idx="73">
                  <c:v>23617</c:v>
                </c:pt>
                <c:pt idx="74">
                  <c:v>24499</c:v>
                </c:pt>
                <c:pt idx="75">
                  <c:v>25350</c:v>
                </c:pt>
                <c:pt idx="76">
                  <c:v>25487</c:v>
                </c:pt>
                <c:pt idx="77">
                  <c:v>25494</c:v>
                </c:pt>
                <c:pt idx="78">
                  <c:v>25978</c:v>
                </c:pt>
                <c:pt idx="79">
                  <c:v>26844</c:v>
                </c:pt>
                <c:pt idx="80">
                  <c:v>27675</c:v>
                </c:pt>
                <c:pt idx="81">
                  <c:v>28404</c:v>
                </c:pt>
                <c:pt idx="82">
                  <c:v>28415</c:v>
                </c:pt>
                <c:pt idx="83">
                  <c:v>28420</c:v>
                </c:pt>
                <c:pt idx="84">
                  <c:v>28420</c:v>
                </c:pt>
                <c:pt idx="85">
                  <c:v>28422</c:v>
                </c:pt>
                <c:pt idx="86">
                  <c:v>28863</c:v>
                </c:pt>
                <c:pt idx="87">
                  <c:v>29431</c:v>
                </c:pt>
                <c:pt idx="88">
                  <c:v>29992</c:v>
                </c:pt>
                <c:pt idx="89">
                  <c:v>30530</c:v>
                </c:pt>
                <c:pt idx="90">
                  <c:v>30539</c:v>
                </c:pt>
                <c:pt idx="91">
                  <c:v>30539</c:v>
                </c:pt>
                <c:pt idx="92">
                  <c:v>31138</c:v>
                </c:pt>
                <c:pt idx="93">
                  <c:v>32057</c:v>
                </c:pt>
                <c:pt idx="94">
                  <c:v>33442</c:v>
                </c:pt>
                <c:pt idx="95">
                  <c:v>35146</c:v>
                </c:pt>
                <c:pt idx="96">
                  <c:v>36231</c:v>
                </c:pt>
                <c:pt idx="97">
                  <c:v>36283</c:v>
                </c:pt>
                <c:pt idx="98">
                  <c:v>36292</c:v>
                </c:pt>
                <c:pt idx="99">
                  <c:v>37226</c:v>
                </c:pt>
                <c:pt idx="100">
                  <c:v>38594</c:v>
                </c:pt>
                <c:pt idx="101">
                  <c:v>39847</c:v>
                </c:pt>
                <c:pt idx="102">
                  <c:v>41178</c:v>
                </c:pt>
                <c:pt idx="103">
                  <c:v>42108</c:v>
                </c:pt>
                <c:pt idx="104">
                  <c:v>42108</c:v>
                </c:pt>
                <c:pt idx="105">
                  <c:v>42108</c:v>
                </c:pt>
                <c:pt idx="106">
                  <c:v>42747</c:v>
                </c:pt>
                <c:pt idx="107">
                  <c:v>43768</c:v>
                </c:pt>
                <c:pt idx="108">
                  <c:v>44980</c:v>
                </c:pt>
                <c:pt idx="109">
                  <c:v>46147</c:v>
                </c:pt>
                <c:pt idx="110">
                  <c:v>46744</c:v>
                </c:pt>
                <c:pt idx="111">
                  <c:v>46750</c:v>
                </c:pt>
                <c:pt idx="112">
                  <c:v>46750</c:v>
                </c:pt>
                <c:pt idx="113">
                  <c:v>47258</c:v>
                </c:pt>
                <c:pt idx="114">
                  <c:v>48065</c:v>
                </c:pt>
                <c:pt idx="115">
                  <c:v>49214</c:v>
                </c:pt>
                <c:pt idx="116">
                  <c:v>50574</c:v>
                </c:pt>
                <c:pt idx="117">
                  <c:v>51808</c:v>
                </c:pt>
                <c:pt idx="118">
                  <c:v>51900</c:v>
                </c:pt>
                <c:pt idx="119">
                  <c:v>51914</c:v>
                </c:pt>
                <c:pt idx="120">
                  <c:v>53072</c:v>
                </c:pt>
                <c:pt idx="121">
                  <c:v>54536</c:v>
                </c:pt>
                <c:pt idx="122">
                  <c:v>56076</c:v>
                </c:pt>
                <c:pt idx="123">
                  <c:v>57277</c:v>
                </c:pt>
                <c:pt idx="124">
                  <c:v>58221</c:v>
                </c:pt>
                <c:pt idx="125">
                  <c:v>58285</c:v>
                </c:pt>
                <c:pt idx="126">
                  <c:v>58290</c:v>
                </c:pt>
                <c:pt idx="127">
                  <c:v>58981</c:v>
                </c:pt>
                <c:pt idx="128">
                  <c:v>59910</c:v>
                </c:pt>
                <c:pt idx="129">
                  <c:v>61101</c:v>
                </c:pt>
                <c:pt idx="130">
                  <c:v>62292</c:v>
                </c:pt>
                <c:pt idx="131">
                  <c:v>63181</c:v>
                </c:pt>
                <c:pt idx="132">
                  <c:v>63186</c:v>
                </c:pt>
                <c:pt idx="133">
                  <c:v>63194</c:v>
                </c:pt>
                <c:pt idx="134">
                  <c:v>64068</c:v>
                </c:pt>
                <c:pt idx="135">
                  <c:v>65297</c:v>
                </c:pt>
                <c:pt idx="136">
                  <c:v>66648</c:v>
                </c:pt>
                <c:pt idx="137">
                  <c:v>68368</c:v>
                </c:pt>
                <c:pt idx="138">
                  <c:v>69892</c:v>
                </c:pt>
                <c:pt idx="139">
                  <c:v>69963</c:v>
                </c:pt>
                <c:pt idx="140">
                  <c:v>69965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List1!$D$5:$EN$5</c:f>
              <c:numCache>
                <c:formatCode>General</c:formatCode>
                <c:ptCount val="14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43</c:v>
                </c:pt>
                <c:pt idx="4">
                  <c:v>73</c:v>
                </c:pt>
                <c:pt idx="5">
                  <c:v>131</c:v>
                </c:pt>
                <c:pt idx="6">
                  <c:v>143</c:v>
                </c:pt>
                <c:pt idx="7">
                  <c:v>197</c:v>
                </c:pt>
                <c:pt idx="8">
                  <c:v>197</c:v>
                </c:pt>
                <c:pt idx="9">
                  <c:v>347</c:v>
                </c:pt>
                <c:pt idx="10">
                  <c:v>359</c:v>
                </c:pt>
                <c:pt idx="11">
                  <c:v>403</c:v>
                </c:pt>
                <c:pt idx="12">
                  <c:v>424</c:v>
                </c:pt>
                <c:pt idx="13">
                  <c:v>575</c:v>
                </c:pt>
                <c:pt idx="14">
                  <c:v>850</c:v>
                </c:pt>
                <c:pt idx="15">
                  <c:v>851</c:v>
                </c:pt>
                <c:pt idx="16">
                  <c:v>851</c:v>
                </c:pt>
                <c:pt idx="17">
                  <c:v>905</c:v>
                </c:pt>
                <c:pt idx="18">
                  <c:v>964</c:v>
                </c:pt>
                <c:pt idx="19">
                  <c:v>964</c:v>
                </c:pt>
                <c:pt idx="20">
                  <c:v>964</c:v>
                </c:pt>
                <c:pt idx="21">
                  <c:v>964</c:v>
                </c:pt>
                <c:pt idx="22">
                  <c:v>964</c:v>
                </c:pt>
                <c:pt idx="23">
                  <c:v>1006</c:v>
                </c:pt>
                <c:pt idx="24">
                  <c:v>1090</c:v>
                </c:pt>
                <c:pt idx="25">
                  <c:v>1180</c:v>
                </c:pt>
                <c:pt idx="26">
                  <c:v>1198</c:v>
                </c:pt>
                <c:pt idx="27">
                  <c:v>1298</c:v>
                </c:pt>
                <c:pt idx="28">
                  <c:v>1461</c:v>
                </c:pt>
                <c:pt idx="29">
                  <c:v>1479</c:v>
                </c:pt>
                <c:pt idx="30">
                  <c:v>1509</c:v>
                </c:pt>
                <c:pt idx="31">
                  <c:v>1601</c:v>
                </c:pt>
                <c:pt idx="32">
                  <c:v>1745</c:v>
                </c:pt>
                <c:pt idx="33">
                  <c:v>1880</c:v>
                </c:pt>
                <c:pt idx="34">
                  <c:v>1880</c:v>
                </c:pt>
                <c:pt idx="35">
                  <c:v>1880</c:v>
                </c:pt>
                <c:pt idx="36">
                  <c:v>1932</c:v>
                </c:pt>
                <c:pt idx="37">
                  <c:v>2126</c:v>
                </c:pt>
                <c:pt idx="38">
                  <c:v>2463</c:v>
                </c:pt>
                <c:pt idx="39">
                  <c:v>2826</c:v>
                </c:pt>
                <c:pt idx="40">
                  <c:v>3175</c:v>
                </c:pt>
                <c:pt idx="41">
                  <c:v>3198</c:v>
                </c:pt>
                <c:pt idx="42">
                  <c:v>3198</c:v>
                </c:pt>
                <c:pt idx="43">
                  <c:v>3308</c:v>
                </c:pt>
                <c:pt idx="44">
                  <c:v>3505</c:v>
                </c:pt>
                <c:pt idx="45">
                  <c:v>3600</c:v>
                </c:pt>
                <c:pt idx="46">
                  <c:v>3852</c:v>
                </c:pt>
                <c:pt idx="47">
                  <c:v>4260</c:v>
                </c:pt>
                <c:pt idx="48">
                  <c:v>4263</c:v>
                </c:pt>
                <c:pt idx="49">
                  <c:v>4285</c:v>
                </c:pt>
                <c:pt idx="50">
                  <c:v>4756</c:v>
                </c:pt>
                <c:pt idx="51">
                  <c:v>5287</c:v>
                </c:pt>
                <c:pt idx="52">
                  <c:v>6021</c:v>
                </c:pt>
                <c:pt idx="53">
                  <c:v>6804</c:v>
                </c:pt>
                <c:pt idx="54">
                  <c:v>7268</c:v>
                </c:pt>
                <c:pt idx="55">
                  <c:v>7315</c:v>
                </c:pt>
                <c:pt idx="56">
                  <c:v>7326</c:v>
                </c:pt>
                <c:pt idx="57">
                  <c:v>7706</c:v>
                </c:pt>
                <c:pt idx="58">
                  <c:v>8169</c:v>
                </c:pt>
                <c:pt idx="59">
                  <c:v>8881</c:v>
                </c:pt>
                <c:pt idx="60">
                  <c:v>9749</c:v>
                </c:pt>
                <c:pt idx="61">
                  <c:v>10344</c:v>
                </c:pt>
                <c:pt idx="62">
                  <c:v>10388</c:v>
                </c:pt>
                <c:pt idx="63">
                  <c:v>10390</c:v>
                </c:pt>
                <c:pt idx="64">
                  <c:v>10674</c:v>
                </c:pt>
                <c:pt idx="65">
                  <c:v>11081</c:v>
                </c:pt>
                <c:pt idx="66">
                  <c:v>11810</c:v>
                </c:pt>
                <c:pt idx="67">
                  <c:v>12750</c:v>
                </c:pt>
                <c:pt idx="68">
                  <c:v>13301</c:v>
                </c:pt>
                <c:pt idx="69">
                  <c:v>13345</c:v>
                </c:pt>
                <c:pt idx="70">
                  <c:v>13356</c:v>
                </c:pt>
                <c:pt idx="71">
                  <c:v>14111</c:v>
                </c:pt>
                <c:pt idx="72">
                  <c:v>15056</c:v>
                </c:pt>
                <c:pt idx="73">
                  <c:v>16120</c:v>
                </c:pt>
                <c:pt idx="74">
                  <c:v>17115</c:v>
                </c:pt>
                <c:pt idx="75">
                  <c:v>17684</c:v>
                </c:pt>
                <c:pt idx="76">
                  <c:v>17740</c:v>
                </c:pt>
                <c:pt idx="77">
                  <c:v>17740</c:v>
                </c:pt>
                <c:pt idx="78">
                  <c:v>18030</c:v>
                </c:pt>
                <c:pt idx="79">
                  <c:v>18713</c:v>
                </c:pt>
                <c:pt idx="80">
                  <c:v>19861</c:v>
                </c:pt>
                <c:pt idx="81">
                  <c:v>21254</c:v>
                </c:pt>
                <c:pt idx="82">
                  <c:v>21312</c:v>
                </c:pt>
                <c:pt idx="83">
                  <c:v>21375</c:v>
                </c:pt>
                <c:pt idx="84">
                  <c:v>21376</c:v>
                </c:pt>
                <c:pt idx="85">
                  <c:v>21377</c:v>
                </c:pt>
                <c:pt idx="86">
                  <c:v>21819</c:v>
                </c:pt>
                <c:pt idx="87">
                  <c:v>22724</c:v>
                </c:pt>
                <c:pt idx="88">
                  <c:v>24018</c:v>
                </c:pt>
                <c:pt idx="89">
                  <c:v>25139</c:v>
                </c:pt>
                <c:pt idx="90">
                  <c:v>25201</c:v>
                </c:pt>
                <c:pt idx="91">
                  <c:v>25211</c:v>
                </c:pt>
                <c:pt idx="92">
                  <c:v>26021</c:v>
                </c:pt>
                <c:pt idx="93">
                  <c:v>27044</c:v>
                </c:pt>
                <c:pt idx="94">
                  <c:v>28212</c:v>
                </c:pt>
                <c:pt idx="95">
                  <c:v>29767</c:v>
                </c:pt>
                <c:pt idx="96">
                  <c:v>30539</c:v>
                </c:pt>
                <c:pt idx="97">
                  <c:v>30550</c:v>
                </c:pt>
                <c:pt idx="98">
                  <c:v>30563</c:v>
                </c:pt>
                <c:pt idx="99">
                  <c:v>31435</c:v>
                </c:pt>
                <c:pt idx="100">
                  <c:v>32389</c:v>
                </c:pt>
                <c:pt idx="101">
                  <c:v>33421</c:v>
                </c:pt>
                <c:pt idx="102">
                  <c:v>34627</c:v>
                </c:pt>
                <c:pt idx="103">
                  <c:v>35460</c:v>
                </c:pt>
                <c:pt idx="104">
                  <c:v>35460</c:v>
                </c:pt>
                <c:pt idx="105">
                  <c:v>35460</c:v>
                </c:pt>
                <c:pt idx="106">
                  <c:v>36138</c:v>
                </c:pt>
                <c:pt idx="107">
                  <c:v>36965</c:v>
                </c:pt>
                <c:pt idx="108">
                  <c:v>37739</c:v>
                </c:pt>
                <c:pt idx="109">
                  <c:v>38787</c:v>
                </c:pt>
                <c:pt idx="110">
                  <c:v>39350</c:v>
                </c:pt>
                <c:pt idx="111">
                  <c:v>39438</c:v>
                </c:pt>
                <c:pt idx="112">
                  <c:v>39438</c:v>
                </c:pt>
                <c:pt idx="113">
                  <c:v>39909</c:v>
                </c:pt>
                <c:pt idx="114">
                  <c:v>40732</c:v>
                </c:pt>
                <c:pt idx="115">
                  <c:v>41922</c:v>
                </c:pt>
                <c:pt idx="116">
                  <c:v>43586</c:v>
                </c:pt>
                <c:pt idx="117">
                  <c:v>44733</c:v>
                </c:pt>
                <c:pt idx="118">
                  <c:v>44733</c:v>
                </c:pt>
                <c:pt idx="119">
                  <c:v>44733</c:v>
                </c:pt>
                <c:pt idx="120">
                  <c:v>45733</c:v>
                </c:pt>
                <c:pt idx="121">
                  <c:v>46790</c:v>
                </c:pt>
                <c:pt idx="122">
                  <c:v>48116</c:v>
                </c:pt>
                <c:pt idx="123">
                  <c:v>49660</c:v>
                </c:pt>
                <c:pt idx="124">
                  <c:v>50852</c:v>
                </c:pt>
                <c:pt idx="125">
                  <c:v>50904</c:v>
                </c:pt>
                <c:pt idx="126">
                  <c:v>50928</c:v>
                </c:pt>
                <c:pt idx="127">
                  <c:v>51761</c:v>
                </c:pt>
                <c:pt idx="128">
                  <c:v>52879</c:v>
                </c:pt>
                <c:pt idx="129">
                  <c:v>53842</c:v>
                </c:pt>
                <c:pt idx="130">
                  <c:v>55383</c:v>
                </c:pt>
                <c:pt idx="131">
                  <c:v>56218</c:v>
                </c:pt>
                <c:pt idx="132">
                  <c:v>56280</c:v>
                </c:pt>
                <c:pt idx="133">
                  <c:v>56280</c:v>
                </c:pt>
                <c:pt idx="134">
                  <c:v>57092</c:v>
                </c:pt>
                <c:pt idx="135">
                  <c:v>58194</c:v>
                </c:pt>
                <c:pt idx="136">
                  <c:v>59367</c:v>
                </c:pt>
                <c:pt idx="137">
                  <c:v>61077</c:v>
                </c:pt>
                <c:pt idx="138">
                  <c:v>62201</c:v>
                </c:pt>
                <c:pt idx="139">
                  <c:v>62202</c:v>
                </c:pt>
                <c:pt idx="140">
                  <c:v>62225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List1!$D$6:$EN$6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34</c:v>
                </c:pt>
                <c:pt idx="49">
                  <c:v>34</c:v>
                </c:pt>
                <c:pt idx="50">
                  <c:v>113</c:v>
                </c:pt>
                <c:pt idx="51">
                  <c:v>244</c:v>
                </c:pt>
                <c:pt idx="52">
                  <c:v>475</c:v>
                </c:pt>
                <c:pt idx="53">
                  <c:v>711</c:v>
                </c:pt>
                <c:pt idx="54">
                  <c:v>893</c:v>
                </c:pt>
                <c:pt idx="55">
                  <c:v>940</c:v>
                </c:pt>
                <c:pt idx="56">
                  <c:v>941</c:v>
                </c:pt>
                <c:pt idx="57">
                  <c:v>1131</c:v>
                </c:pt>
                <c:pt idx="58">
                  <c:v>1454</c:v>
                </c:pt>
                <c:pt idx="59">
                  <c:v>2195</c:v>
                </c:pt>
                <c:pt idx="60">
                  <c:v>3009</c:v>
                </c:pt>
                <c:pt idx="61">
                  <c:v>3775</c:v>
                </c:pt>
                <c:pt idx="62">
                  <c:v>4082</c:v>
                </c:pt>
                <c:pt idx="63">
                  <c:v>4083</c:v>
                </c:pt>
                <c:pt idx="64">
                  <c:v>4525</c:v>
                </c:pt>
                <c:pt idx="65">
                  <c:v>4898</c:v>
                </c:pt>
                <c:pt idx="66">
                  <c:v>5522</c:v>
                </c:pt>
                <c:pt idx="67">
                  <c:v>6004</c:v>
                </c:pt>
                <c:pt idx="68">
                  <c:v>6542</c:v>
                </c:pt>
                <c:pt idx="69">
                  <c:v>6627</c:v>
                </c:pt>
                <c:pt idx="70">
                  <c:v>6650</c:v>
                </c:pt>
                <c:pt idx="71">
                  <c:v>7061</c:v>
                </c:pt>
                <c:pt idx="72">
                  <c:v>7396</c:v>
                </c:pt>
                <c:pt idx="73">
                  <c:v>7709</c:v>
                </c:pt>
                <c:pt idx="74">
                  <c:v>7904</c:v>
                </c:pt>
                <c:pt idx="75">
                  <c:v>8112</c:v>
                </c:pt>
                <c:pt idx="76">
                  <c:v>8190</c:v>
                </c:pt>
                <c:pt idx="77">
                  <c:v>8243</c:v>
                </c:pt>
                <c:pt idx="78">
                  <c:v>8297</c:v>
                </c:pt>
                <c:pt idx="79">
                  <c:v>8506</c:v>
                </c:pt>
                <c:pt idx="80">
                  <c:v>9243</c:v>
                </c:pt>
                <c:pt idx="81">
                  <c:v>10537</c:v>
                </c:pt>
                <c:pt idx="82">
                  <c:v>11021</c:v>
                </c:pt>
                <c:pt idx="83">
                  <c:v>11177</c:v>
                </c:pt>
                <c:pt idx="84">
                  <c:v>11177</c:v>
                </c:pt>
                <c:pt idx="85">
                  <c:v>11177</c:v>
                </c:pt>
                <c:pt idx="86">
                  <c:v>11954</c:v>
                </c:pt>
                <c:pt idx="87">
                  <c:v>13420</c:v>
                </c:pt>
                <c:pt idx="88">
                  <c:v>14993</c:v>
                </c:pt>
                <c:pt idx="89">
                  <c:v>16430</c:v>
                </c:pt>
                <c:pt idx="90">
                  <c:v>16718</c:v>
                </c:pt>
                <c:pt idx="91">
                  <c:v>16737</c:v>
                </c:pt>
                <c:pt idx="92">
                  <c:v>17689</c:v>
                </c:pt>
                <c:pt idx="93">
                  <c:v>18797</c:v>
                </c:pt>
                <c:pt idx="94">
                  <c:v>19817</c:v>
                </c:pt>
                <c:pt idx="95">
                  <c:v>20988</c:v>
                </c:pt>
                <c:pt idx="96">
                  <c:v>21958</c:v>
                </c:pt>
                <c:pt idx="97">
                  <c:v>21983</c:v>
                </c:pt>
                <c:pt idx="98">
                  <c:v>22012</c:v>
                </c:pt>
                <c:pt idx="99">
                  <c:v>22735</c:v>
                </c:pt>
                <c:pt idx="100">
                  <c:v>23628</c:v>
                </c:pt>
                <c:pt idx="101">
                  <c:v>24309</c:v>
                </c:pt>
                <c:pt idx="102">
                  <c:v>25108</c:v>
                </c:pt>
                <c:pt idx="103">
                  <c:v>25638</c:v>
                </c:pt>
                <c:pt idx="104">
                  <c:v>25798</c:v>
                </c:pt>
                <c:pt idx="105">
                  <c:v>25816</c:v>
                </c:pt>
                <c:pt idx="106">
                  <c:v>26256</c:v>
                </c:pt>
                <c:pt idx="107">
                  <c:v>27011</c:v>
                </c:pt>
                <c:pt idx="108">
                  <c:v>27877</c:v>
                </c:pt>
                <c:pt idx="109">
                  <c:v>29401</c:v>
                </c:pt>
                <c:pt idx="110">
                  <c:v>30311</c:v>
                </c:pt>
                <c:pt idx="111">
                  <c:v>30445</c:v>
                </c:pt>
                <c:pt idx="112">
                  <c:v>30447</c:v>
                </c:pt>
                <c:pt idx="113">
                  <c:v>30847</c:v>
                </c:pt>
                <c:pt idx="114">
                  <c:v>31840</c:v>
                </c:pt>
                <c:pt idx="115">
                  <c:v>33131</c:v>
                </c:pt>
                <c:pt idx="116">
                  <c:v>34440</c:v>
                </c:pt>
                <c:pt idx="117">
                  <c:v>35528</c:v>
                </c:pt>
                <c:pt idx="118">
                  <c:v>35529</c:v>
                </c:pt>
                <c:pt idx="119">
                  <c:v>35529</c:v>
                </c:pt>
                <c:pt idx="120">
                  <c:v>36295</c:v>
                </c:pt>
                <c:pt idx="121">
                  <c:v>37230</c:v>
                </c:pt>
                <c:pt idx="122">
                  <c:v>38172</c:v>
                </c:pt>
                <c:pt idx="123">
                  <c:v>39443</c:v>
                </c:pt>
                <c:pt idx="124">
                  <c:v>40310</c:v>
                </c:pt>
                <c:pt idx="125">
                  <c:v>40332</c:v>
                </c:pt>
                <c:pt idx="126">
                  <c:v>40341</c:v>
                </c:pt>
                <c:pt idx="127">
                  <c:v>41087</c:v>
                </c:pt>
                <c:pt idx="128">
                  <c:v>42077</c:v>
                </c:pt>
                <c:pt idx="129">
                  <c:v>43146</c:v>
                </c:pt>
                <c:pt idx="130">
                  <c:v>44254</c:v>
                </c:pt>
                <c:pt idx="131">
                  <c:v>45400</c:v>
                </c:pt>
                <c:pt idx="132">
                  <c:v>45411</c:v>
                </c:pt>
                <c:pt idx="133">
                  <c:v>45412</c:v>
                </c:pt>
                <c:pt idx="134">
                  <c:v>46295</c:v>
                </c:pt>
                <c:pt idx="135">
                  <c:v>47510</c:v>
                </c:pt>
                <c:pt idx="136">
                  <c:v>48896</c:v>
                </c:pt>
                <c:pt idx="137">
                  <c:v>50210</c:v>
                </c:pt>
                <c:pt idx="138">
                  <c:v>51034</c:v>
                </c:pt>
                <c:pt idx="139">
                  <c:v>51134</c:v>
                </c:pt>
                <c:pt idx="140">
                  <c:v>51136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List1!$D$7:$EN$7</c:f>
              <c:numCache>
                <c:formatCode>General</c:formatCode>
                <c:ptCount val="141"/>
                <c:pt idx="0">
                  <c:v>0</c:v>
                </c:pt>
                <c:pt idx="1">
                  <c:v>137</c:v>
                </c:pt>
                <c:pt idx="2">
                  <c:v>173</c:v>
                </c:pt>
                <c:pt idx="3">
                  <c:v>173</c:v>
                </c:pt>
                <c:pt idx="4">
                  <c:v>273</c:v>
                </c:pt>
                <c:pt idx="5">
                  <c:v>366</c:v>
                </c:pt>
                <c:pt idx="6">
                  <c:v>366</c:v>
                </c:pt>
                <c:pt idx="7">
                  <c:v>366</c:v>
                </c:pt>
                <c:pt idx="8">
                  <c:v>366</c:v>
                </c:pt>
                <c:pt idx="9">
                  <c:v>366</c:v>
                </c:pt>
                <c:pt idx="10">
                  <c:v>658</c:v>
                </c:pt>
                <c:pt idx="11">
                  <c:v>658</c:v>
                </c:pt>
                <c:pt idx="12">
                  <c:v>658</c:v>
                </c:pt>
                <c:pt idx="13">
                  <c:v>705</c:v>
                </c:pt>
                <c:pt idx="14">
                  <c:v>705</c:v>
                </c:pt>
                <c:pt idx="15">
                  <c:v>705</c:v>
                </c:pt>
                <c:pt idx="16">
                  <c:v>705</c:v>
                </c:pt>
                <c:pt idx="17">
                  <c:v>705</c:v>
                </c:pt>
                <c:pt idx="18">
                  <c:v>705</c:v>
                </c:pt>
                <c:pt idx="19">
                  <c:v>705</c:v>
                </c:pt>
                <c:pt idx="20">
                  <c:v>705</c:v>
                </c:pt>
                <c:pt idx="21">
                  <c:v>854</c:v>
                </c:pt>
                <c:pt idx="22">
                  <c:v>866</c:v>
                </c:pt>
                <c:pt idx="23">
                  <c:v>878</c:v>
                </c:pt>
                <c:pt idx="24">
                  <c:v>878</c:v>
                </c:pt>
                <c:pt idx="25">
                  <c:v>878</c:v>
                </c:pt>
                <c:pt idx="26">
                  <c:v>878</c:v>
                </c:pt>
                <c:pt idx="27">
                  <c:v>878</c:v>
                </c:pt>
                <c:pt idx="28">
                  <c:v>878</c:v>
                </c:pt>
                <c:pt idx="29">
                  <c:v>1146</c:v>
                </c:pt>
                <c:pt idx="30">
                  <c:v>1226</c:v>
                </c:pt>
                <c:pt idx="31">
                  <c:v>1228</c:v>
                </c:pt>
                <c:pt idx="32">
                  <c:v>1278</c:v>
                </c:pt>
                <c:pt idx="33">
                  <c:v>1305</c:v>
                </c:pt>
                <c:pt idx="34">
                  <c:v>1305</c:v>
                </c:pt>
                <c:pt idx="35">
                  <c:v>1305</c:v>
                </c:pt>
                <c:pt idx="36">
                  <c:v>1305</c:v>
                </c:pt>
                <c:pt idx="37">
                  <c:v>1324</c:v>
                </c:pt>
                <c:pt idx="38">
                  <c:v>1324</c:v>
                </c:pt>
                <c:pt idx="39">
                  <c:v>1354</c:v>
                </c:pt>
                <c:pt idx="40">
                  <c:v>1410</c:v>
                </c:pt>
                <c:pt idx="41">
                  <c:v>1410</c:v>
                </c:pt>
                <c:pt idx="42">
                  <c:v>1410</c:v>
                </c:pt>
                <c:pt idx="43">
                  <c:v>1416</c:v>
                </c:pt>
                <c:pt idx="44">
                  <c:v>1416</c:v>
                </c:pt>
                <c:pt idx="45">
                  <c:v>1416</c:v>
                </c:pt>
                <c:pt idx="46">
                  <c:v>1492</c:v>
                </c:pt>
                <c:pt idx="47">
                  <c:v>1493</c:v>
                </c:pt>
                <c:pt idx="48">
                  <c:v>1494</c:v>
                </c:pt>
                <c:pt idx="49">
                  <c:v>1496</c:v>
                </c:pt>
                <c:pt idx="50">
                  <c:v>1630</c:v>
                </c:pt>
                <c:pt idx="51">
                  <c:v>1782</c:v>
                </c:pt>
                <c:pt idx="52">
                  <c:v>2055</c:v>
                </c:pt>
                <c:pt idx="53">
                  <c:v>2204</c:v>
                </c:pt>
                <c:pt idx="54">
                  <c:v>2314</c:v>
                </c:pt>
                <c:pt idx="55">
                  <c:v>2314</c:v>
                </c:pt>
                <c:pt idx="56">
                  <c:v>2325</c:v>
                </c:pt>
                <c:pt idx="57">
                  <c:v>2403</c:v>
                </c:pt>
                <c:pt idx="58">
                  <c:v>2594</c:v>
                </c:pt>
                <c:pt idx="59">
                  <c:v>3365</c:v>
                </c:pt>
                <c:pt idx="60">
                  <c:v>4471</c:v>
                </c:pt>
                <c:pt idx="61">
                  <c:v>5749</c:v>
                </c:pt>
                <c:pt idx="62">
                  <c:v>6141</c:v>
                </c:pt>
                <c:pt idx="63">
                  <c:v>6299</c:v>
                </c:pt>
                <c:pt idx="64">
                  <c:v>6893</c:v>
                </c:pt>
                <c:pt idx="65">
                  <c:v>7420</c:v>
                </c:pt>
                <c:pt idx="66">
                  <c:v>7962</c:v>
                </c:pt>
                <c:pt idx="67">
                  <c:v>8642</c:v>
                </c:pt>
                <c:pt idx="68">
                  <c:v>9356</c:v>
                </c:pt>
                <c:pt idx="69">
                  <c:v>9767</c:v>
                </c:pt>
                <c:pt idx="70">
                  <c:v>9767</c:v>
                </c:pt>
                <c:pt idx="71">
                  <c:v>10583</c:v>
                </c:pt>
                <c:pt idx="72">
                  <c:v>11395</c:v>
                </c:pt>
                <c:pt idx="73">
                  <c:v>12007</c:v>
                </c:pt>
                <c:pt idx="74">
                  <c:v>12603</c:v>
                </c:pt>
                <c:pt idx="75">
                  <c:v>13194</c:v>
                </c:pt>
                <c:pt idx="76">
                  <c:v>13462</c:v>
                </c:pt>
                <c:pt idx="77">
                  <c:v>13462</c:v>
                </c:pt>
                <c:pt idx="78">
                  <c:v>13871</c:v>
                </c:pt>
                <c:pt idx="79">
                  <c:v>14360</c:v>
                </c:pt>
                <c:pt idx="80">
                  <c:v>14803</c:v>
                </c:pt>
                <c:pt idx="81">
                  <c:v>15216</c:v>
                </c:pt>
                <c:pt idx="82">
                  <c:v>15302</c:v>
                </c:pt>
                <c:pt idx="83">
                  <c:v>15304</c:v>
                </c:pt>
                <c:pt idx="84">
                  <c:v>15304</c:v>
                </c:pt>
                <c:pt idx="85">
                  <c:v>15306</c:v>
                </c:pt>
                <c:pt idx="86">
                  <c:v>15631</c:v>
                </c:pt>
                <c:pt idx="87">
                  <c:v>16510</c:v>
                </c:pt>
                <c:pt idx="88">
                  <c:v>17601</c:v>
                </c:pt>
                <c:pt idx="89">
                  <c:v>18829</c:v>
                </c:pt>
                <c:pt idx="90">
                  <c:v>19329</c:v>
                </c:pt>
                <c:pt idx="91">
                  <c:v>19424</c:v>
                </c:pt>
                <c:pt idx="92">
                  <c:v>20615</c:v>
                </c:pt>
                <c:pt idx="93">
                  <c:v>21705</c:v>
                </c:pt>
                <c:pt idx="94">
                  <c:v>22965</c:v>
                </c:pt>
                <c:pt idx="95">
                  <c:v>24020</c:v>
                </c:pt>
                <c:pt idx="96">
                  <c:v>24983</c:v>
                </c:pt>
                <c:pt idx="97">
                  <c:v>25013</c:v>
                </c:pt>
                <c:pt idx="98">
                  <c:v>25015</c:v>
                </c:pt>
                <c:pt idx="99">
                  <c:v>25789</c:v>
                </c:pt>
                <c:pt idx="100">
                  <c:v>26412</c:v>
                </c:pt>
                <c:pt idx="101">
                  <c:v>27144</c:v>
                </c:pt>
                <c:pt idx="102">
                  <c:v>27984</c:v>
                </c:pt>
                <c:pt idx="103">
                  <c:v>28691</c:v>
                </c:pt>
                <c:pt idx="104">
                  <c:v>28736</c:v>
                </c:pt>
                <c:pt idx="105">
                  <c:v>28751</c:v>
                </c:pt>
                <c:pt idx="106">
                  <c:v>29436</c:v>
                </c:pt>
                <c:pt idx="107">
                  <c:v>30182</c:v>
                </c:pt>
                <c:pt idx="108">
                  <c:v>31047</c:v>
                </c:pt>
                <c:pt idx="109">
                  <c:v>32049</c:v>
                </c:pt>
                <c:pt idx="110">
                  <c:v>32530</c:v>
                </c:pt>
                <c:pt idx="111">
                  <c:v>32596</c:v>
                </c:pt>
                <c:pt idx="112">
                  <c:v>32627</c:v>
                </c:pt>
                <c:pt idx="113">
                  <c:v>33132</c:v>
                </c:pt>
                <c:pt idx="114">
                  <c:v>33930</c:v>
                </c:pt>
                <c:pt idx="115">
                  <c:v>35036</c:v>
                </c:pt>
                <c:pt idx="116">
                  <c:v>36445</c:v>
                </c:pt>
                <c:pt idx="117">
                  <c:v>37540</c:v>
                </c:pt>
                <c:pt idx="118">
                  <c:v>37615</c:v>
                </c:pt>
                <c:pt idx="119">
                  <c:v>37631</c:v>
                </c:pt>
                <c:pt idx="120">
                  <c:v>38587</c:v>
                </c:pt>
                <c:pt idx="121">
                  <c:v>39855</c:v>
                </c:pt>
                <c:pt idx="122">
                  <c:v>40994</c:v>
                </c:pt>
                <c:pt idx="123">
                  <c:v>41994</c:v>
                </c:pt>
                <c:pt idx="124">
                  <c:v>42877</c:v>
                </c:pt>
                <c:pt idx="125">
                  <c:v>42958</c:v>
                </c:pt>
                <c:pt idx="126">
                  <c:v>42958</c:v>
                </c:pt>
                <c:pt idx="127">
                  <c:v>43510</c:v>
                </c:pt>
                <c:pt idx="128">
                  <c:v>44181</c:v>
                </c:pt>
                <c:pt idx="129">
                  <c:v>44700</c:v>
                </c:pt>
                <c:pt idx="130">
                  <c:v>45427</c:v>
                </c:pt>
                <c:pt idx="131">
                  <c:v>45910</c:v>
                </c:pt>
                <c:pt idx="132">
                  <c:v>45993</c:v>
                </c:pt>
                <c:pt idx="133">
                  <c:v>45998</c:v>
                </c:pt>
                <c:pt idx="134">
                  <c:v>46616</c:v>
                </c:pt>
                <c:pt idx="135">
                  <c:v>47496</c:v>
                </c:pt>
                <c:pt idx="136">
                  <c:v>48252</c:v>
                </c:pt>
                <c:pt idx="137">
                  <c:v>49278</c:v>
                </c:pt>
                <c:pt idx="138">
                  <c:v>50024</c:v>
                </c:pt>
                <c:pt idx="139">
                  <c:v>50270</c:v>
                </c:pt>
                <c:pt idx="140">
                  <c:v>50270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List1!$D$8:$EN$8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16</c:v>
                </c:pt>
                <c:pt idx="28">
                  <c:v>16</c:v>
                </c:pt>
                <c:pt idx="29">
                  <c:v>39</c:v>
                </c:pt>
                <c:pt idx="30">
                  <c:v>103</c:v>
                </c:pt>
                <c:pt idx="31">
                  <c:v>103</c:v>
                </c:pt>
                <c:pt idx="32">
                  <c:v>103</c:v>
                </c:pt>
                <c:pt idx="33">
                  <c:v>103</c:v>
                </c:pt>
                <c:pt idx="34">
                  <c:v>103</c:v>
                </c:pt>
                <c:pt idx="35">
                  <c:v>103</c:v>
                </c:pt>
                <c:pt idx="36">
                  <c:v>121</c:v>
                </c:pt>
                <c:pt idx="37">
                  <c:v>121</c:v>
                </c:pt>
                <c:pt idx="38">
                  <c:v>121</c:v>
                </c:pt>
                <c:pt idx="39">
                  <c:v>121</c:v>
                </c:pt>
                <c:pt idx="40">
                  <c:v>185</c:v>
                </c:pt>
                <c:pt idx="41">
                  <c:v>185</c:v>
                </c:pt>
                <c:pt idx="42">
                  <c:v>212</c:v>
                </c:pt>
                <c:pt idx="43">
                  <c:v>253</c:v>
                </c:pt>
                <c:pt idx="44">
                  <c:v>308</c:v>
                </c:pt>
                <c:pt idx="45">
                  <c:v>386</c:v>
                </c:pt>
                <c:pt idx="46">
                  <c:v>570</c:v>
                </c:pt>
                <c:pt idx="47">
                  <c:v>676</c:v>
                </c:pt>
                <c:pt idx="48">
                  <c:v>834</c:v>
                </c:pt>
                <c:pt idx="49">
                  <c:v>835</c:v>
                </c:pt>
                <c:pt idx="50">
                  <c:v>1087</c:v>
                </c:pt>
                <c:pt idx="51">
                  <c:v>1430</c:v>
                </c:pt>
                <c:pt idx="52">
                  <c:v>1947</c:v>
                </c:pt>
                <c:pt idx="53">
                  <c:v>2404</c:v>
                </c:pt>
                <c:pt idx="54">
                  <c:v>2780</c:v>
                </c:pt>
                <c:pt idx="55">
                  <c:v>2982</c:v>
                </c:pt>
                <c:pt idx="56">
                  <c:v>3016</c:v>
                </c:pt>
                <c:pt idx="57">
                  <c:v>3215</c:v>
                </c:pt>
                <c:pt idx="58">
                  <c:v>3681</c:v>
                </c:pt>
                <c:pt idx="59">
                  <c:v>4107</c:v>
                </c:pt>
                <c:pt idx="60">
                  <c:v>4516</c:v>
                </c:pt>
                <c:pt idx="61">
                  <c:v>4865</c:v>
                </c:pt>
                <c:pt idx="62">
                  <c:v>4949</c:v>
                </c:pt>
                <c:pt idx="63">
                  <c:v>4982</c:v>
                </c:pt>
                <c:pt idx="64">
                  <c:v>5325</c:v>
                </c:pt>
                <c:pt idx="65">
                  <c:v>5771</c:v>
                </c:pt>
                <c:pt idx="66">
                  <c:v>6277</c:v>
                </c:pt>
                <c:pt idx="67">
                  <c:v>6704</c:v>
                </c:pt>
                <c:pt idx="68">
                  <c:v>7183</c:v>
                </c:pt>
                <c:pt idx="69">
                  <c:v>7424</c:v>
                </c:pt>
                <c:pt idx="70">
                  <c:v>7485</c:v>
                </c:pt>
                <c:pt idx="71">
                  <c:v>7894</c:v>
                </c:pt>
                <c:pt idx="72">
                  <c:v>8385</c:v>
                </c:pt>
                <c:pt idx="73">
                  <c:v>8909</c:v>
                </c:pt>
                <c:pt idx="74">
                  <c:v>9416</c:v>
                </c:pt>
                <c:pt idx="75">
                  <c:v>9806</c:v>
                </c:pt>
                <c:pt idx="76">
                  <c:v>9978</c:v>
                </c:pt>
                <c:pt idx="77">
                  <c:v>9983</c:v>
                </c:pt>
                <c:pt idx="78">
                  <c:v>10352</c:v>
                </c:pt>
                <c:pt idx="79">
                  <c:v>10996</c:v>
                </c:pt>
                <c:pt idx="80">
                  <c:v>11855</c:v>
                </c:pt>
                <c:pt idx="81">
                  <c:v>12576</c:v>
                </c:pt>
                <c:pt idx="82">
                  <c:v>12735</c:v>
                </c:pt>
                <c:pt idx="83">
                  <c:v>12735</c:v>
                </c:pt>
                <c:pt idx="84">
                  <c:v>12736</c:v>
                </c:pt>
                <c:pt idx="85">
                  <c:v>12793</c:v>
                </c:pt>
                <c:pt idx="86">
                  <c:v>13194</c:v>
                </c:pt>
                <c:pt idx="87">
                  <c:v>13628</c:v>
                </c:pt>
                <c:pt idx="88">
                  <c:v>14101</c:v>
                </c:pt>
                <c:pt idx="89">
                  <c:v>14630</c:v>
                </c:pt>
                <c:pt idx="90">
                  <c:v>14853</c:v>
                </c:pt>
                <c:pt idx="91">
                  <c:v>14854</c:v>
                </c:pt>
                <c:pt idx="92">
                  <c:v>15335</c:v>
                </c:pt>
                <c:pt idx="93">
                  <c:v>15949</c:v>
                </c:pt>
                <c:pt idx="94">
                  <c:v>16464</c:v>
                </c:pt>
                <c:pt idx="95">
                  <c:v>17085</c:v>
                </c:pt>
                <c:pt idx="96">
                  <c:v>17594</c:v>
                </c:pt>
                <c:pt idx="97">
                  <c:v>17618</c:v>
                </c:pt>
                <c:pt idx="98">
                  <c:v>17618</c:v>
                </c:pt>
                <c:pt idx="99">
                  <c:v>17983</c:v>
                </c:pt>
                <c:pt idx="100">
                  <c:v>18435</c:v>
                </c:pt>
                <c:pt idx="101">
                  <c:v>18892</c:v>
                </c:pt>
                <c:pt idx="102">
                  <c:v>19503</c:v>
                </c:pt>
                <c:pt idx="103">
                  <c:v>20007</c:v>
                </c:pt>
                <c:pt idx="104">
                  <c:v>20030</c:v>
                </c:pt>
                <c:pt idx="105">
                  <c:v>20032</c:v>
                </c:pt>
                <c:pt idx="106">
                  <c:v>20467</c:v>
                </c:pt>
                <c:pt idx="107">
                  <c:v>21059</c:v>
                </c:pt>
                <c:pt idx="108">
                  <c:v>21636</c:v>
                </c:pt>
                <c:pt idx="109">
                  <c:v>22383</c:v>
                </c:pt>
                <c:pt idx="110">
                  <c:v>22812</c:v>
                </c:pt>
                <c:pt idx="111">
                  <c:v>22816</c:v>
                </c:pt>
                <c:pt idx="112">
                  <c:v>22818</c:v>
                </c:pt>
                <c:pt idx="113">
                  <c:v>23253</c:v>
                </c:pt>
                <c:pt idx="114">
                  <c:v>23870</c:v>
                </c:pt>
                <c:pt idx="115">
                  <c:v>24630</c:v>
                </c:pt>
                <c:pt idx="116">
                  <c:v>25547</c:v>
                </c:pt>
                <c:pt idx="117">
                  <c:v>26150</c:v>
                </c:pt>
                <c:pt idx="118">
                  <c:v>26456</c:v>
                </c:pt>
                <c:pt idx="119">
                  <c:v>26574</c:v>
                </c:pt>
                <c:pt idx="120">
                  <c:v>27142</c:v>
                </c:pt>
                <c:pt idx="121">
                  <c:v>27734</c:v>
                </c:pt>
                <c:pt idx="122">
                  <c:v>28615</c:v>
                </c:pt>
                <c:pt idx="123">
                  <c:v>29603</c:v>
                </c:pt>
                <c:pt idx="124">
                  <c:v>30178</c:v>
                </c:pt>
                <c:pt idx="125">
                  <c:v>30415</c:v>
                </c:pt>
                <c:pt idx="126">
                  <c:v>30469</c:v>
                </c:pt>
                <c:pt idx="127">
                  <c:v>30968</c:v>
                </c:pt>
                <c:pt idx="128">
                  <c:v>31883</c:v>
                </c:pt>
                <c:pt idx="129">
                  <c:v>32797</c:v>
                </c:pt>
                <c:pt idx="130">
                  <c:v>34003</c:v>
                </c:pt>
                <c:pt idx="131">
                  <c:v>34886</c:v>
                </c:pt>
                <c:pt idx="132">
                  <c:v>35180</c:v>
                </c:pt>
                <c:pt idx="133">
                  <c:v>35218</c:v>
                </c:pt>
                <c:pt idx="134">
                  <c:v>36067</c:v>
                </c:pt>
                <c:pt idx="135">
                  <c:v>37191</c:v>
                </c:pt>
                <c:pt idx="136">
                  <c:v>38316</c:v>
                </c:pt>
                <c:pt idx="137">
                  <c:v>39422</c:v>
                </c:pt>
                <c:pt idx="138">
                  <c:v>40218</c:v>
                </c:pt>
                <c:pt idx="139">
                  <c:v>40463</c:v>
                </c:pt>
                <c:pt idx="140">
                  <c:v>40518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List1!$D$9:$EN$9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4</c:v>
                </c:pt>
                <c:pt idx="24">
                  <c:v>5</c:v>
                </c:pt>
                <c:pt idx="25">
                  <c:v>5</c:v>
                </c:pt>
                <c:pt idx="26">
                  <c:v>38</c:v>
                </c:pt>
                <c:pt idx="27">
                  <c:v>49</c:v>
                </c:pt>
                <c:pt idx="28">
                  <c:v>49</c:v>
                </c:pt>
                <c:pt idx="29">
                  <c:v>60</c:v>
                </c:pt>
                <c:pt idx="30">
                  <c:v>92</c:v>
                </c:pt>
                <c:pt idx="31">
                  <c:v>104</c:v>
                </c:pt>
                <c:pt idx="32">
                  <c:v>167</c:v>
                </c:pt>
                <c:pt idx="33">
                  <c:v>227</c:v>
                </c:pt>
                <c:pt idx="34">
                  <c:v>239</c:v>
                </c:pt>
                <c:pt idx="35">
                  <c:v>239</c:v>
                </c:pt>
                <c:pt idx="36">
                  <c:v>290</c:v>
                </c:pt>
                <c:pt idx="37">
                  <c:v>291</c:v>
                </c:pt>
                <c:pt idx="38">
                  <c:v>429</c:v>
                </c:pt>
                <c:pt idx="39">
                  <c:v>509</c:v>
                </c:pt>
                <c:pt idx="40">
                  <c:v>725</c:v>
                </c:pt>
                <c:pt idx="41">
                  <c:v>888</c:v>
                </c:pt>
                <c:pt idx="42">
                  <c:v>888</c:v>
                </c:pt>
                <c:pt idx="43">
                  <c:v>955</c:v>
                </c:pt>
                <c:pt idx="44">
                  <c:v>955</c:v>
                </c:pt>
                <c:pt idx="45">
                  <c:v>955</c:v>
                </c:pt>
                <c:pt idx="46">
                  <c:v>955</c:v>
                </c:pt>
                <c:pt idx="47">
                  <c:v>955</c:v>
                </c:pt>
                <c:pt idx="48">
                  <c:v>955</c:v>
                </c:pt>
                <c:pt idx="49">
                  <c:v>955</c:v>
                </c:pt>
                <c:pt idx="50">
                  <c:v>987</c:v>
                </c:pt>
                <c:pt idx="51">
                  <c:v>1191</c:v>
                </c:pt>
                <c:pt idx="52">
                  <c:v>1785</c:v>
                </c:pt>
                <c:pt idx="53">
                  <c:v>2658</c:v>
                </c:pt>
                <c:pt idx="54">
                  <c:v>3336</c:v>
                </c:pt>
                <c:pt idx="55">
                  <c:v>3339</c:v>
                </c:pt>
                <c:pt idx="56">
                  <c:v>3360</c:v>
                </c:pt>
                <c:pt idx="57">
                  <c:v>3728</c:v>
                </c:pt>
                <c:pt idx="58">
                  <c:v>4365</c:v>
                </c:pt>
                <c:pt idx="59">
                  <c:v>5050</c:v>
                </c:pt>
                <c:pt idx="60">
                  <c:v>5732</c:v>
                </c:pt>
                <c:pt idx="61">
                  <c:v>6428</c:v>
                </c:pt>
                <c:pt idx="62">
                  <c:v>6694</c:v>
                </c:pt>
                <c:pt idx="63">
                  <c:v>6701</c:v>
                </c:pt>
                <c:pt idx="64">
                  <c:v>7133</c:v>
                </c:pt>
                <c:pt idx="65">
                  <c:v>7542</c:v>
                </c:pt>
                <c:pt idx="66">
                  <c:v>7877</c:v>
                </c:pt>
                <c:pt idx="67">
                  <c:v>8398</c:v>
                </c:pt>
                <c:pt idx="68">
                  <c:v>8694</c:v>
                </c:pt>
                <c:pt idx="69">
                  <c:v>8791</c:v>
                </c:pt>
                <c:pt idx="70">
                  <c:v>8840</c:v>
                </c:pt>
                <c:pt idx="71">
                  <c:v>9144</c:v>
                </c:pt>
                <c:pt idx="72">
                  <c:v>9601</c:v>
                </c:pt>
                <c:pt idx="73">
                  <c:v>10130</c:v>
                </c:pt>
                <c:pt idx="74">
                  <c:v>10621</c:v>
                </c:pt>
                <c:pt idx="75">
                  <c:v>10912</c:v>
                </c:pt>
                <c:pt idx="76">
                  <c:v>10927</c:v>
                </c:pt>
                <c:pt idx="77">
                  <c:v>10927</c:v>
                </c:pt>
                <c:pt idx="78">
                  <c:v>11179</c:v>
                </c:pt>
                <c:pt idx="79">
                  <c:v>11644</c:v>
                </c:pt>
                <c:pt idx="80">
                  <c:v>11903</c:v>
                </c:pt>
                <c:pt idx="81">
                  <c:v>12414</c:v>
                </c:pt>
                <c:pt idx="82">
                  <c:v>12414</c:v>
                </c:pt>
                <c:pt idx="83">
                  <c:v>12429</c:v>
                </c:pt>
                <c:pt idx="84">
                  <c:v>12429</c:v>
                </c:pt>
                <c:pt idx="85">
                  <c:v>12429</c:v>
                </c:pt>
                <c:pt idx="86">
                  <c:v>12758</c:v>
                </c:pt>
                <c:pt idx="87">
                  <c:v>12967</c:v>
                </c:pt>
                <c:pt idx="88">
                  <c:v>13629</c:v>
                </c:pt>
                <c:pt idx="89">
                  <c:v>14473</c:v>
                </c:pt>
                <c:pt idx="90">
                  <c:v>14548</c:v>
                </c:pt>
                <c:pt idx="91">
                  <c:v>14549</c:v>
                </c:pt>
                <c:pt idx="92">
                  <c:v>15229</c:v>
                </c:pt>
                <c:pt idx="93">
                  <c:v>15923</c:v>
                </c:pt>
                <c:pt idx="94">
                  <c:v>16842</c:v>
                </c:pt>
                <c:pt idx="95">
                  <c:v>17629</c:v>
                </c:pt>
                <c:pt idx="96">
                  <c:v>18076</c:v>
                </c:pt>
                <c:pt idx="97">
                  <c:v>18099</c:v>
                </c:pt>
                <c:pt idx="98">
                  <c:v>18099</c:v>
                </c:pt>
                <c:pt idx="99">
                  <c:v>18409</c:v>
                </c:pt>
                <c:pt idx="100">
                  <c:v>18818</c:v>
                </c:pt>
                <c:pt idx="101">
                  <c:v>19189</c:v>
                </c:pt>
                <c:pt idx="102">
                  <c:v>19480</c:v>
                </c:pt>
                <c:pt idx="103">
                  <c:v>19605</c:v>
                </c:pt>
                <c:pt idx="104">
                  <c:v>19608</c:v>
                </c:pt>
                <c:pt idx="105">
                  <c:v>19609</c:v>
                </c:pt>
                <c:pt idx="106">
                  <c:v>19855</c:v>
                </c:pt>
                <c:pt idx="107">
                  <c:v>20236</c:v>
                </c:pt>
                <c:pt idx="108">
                  <c:v>20747</c:v>
                </c:pt>
                <c:pt idx="109">
                  <c:v>21287</c:v>
                </c:pt>
                <c:pt idx="110">
                  <c:v>21665</c:v>
                </c:pt>
                <c:pt idx="111">
                  <c:v>21667</c:v>
                </c:pt>
                <c:pt idx="112">
                  <c:v>21667</c:v>
                </c:pt>
                <c:pt idx="113">
                  <c:v>21905</c:v>
                </c:pt>
                <c:pt idx="114">
                  <c:v>22193</c:v>
                </c:pt>
                <c:pt idx="115">
                  <c:v>22544</c:v>
                </c:pt>
                <c:pt idx="116">
                  <c:v>23034</c:v>
                </c:pt>
                <c:pt idx="117">
                  <c:v>23235</c:v>
                </c:pt>
                <c:pt idx="118">
                  <c:v>23273</c:v>
                </c:pt>
                <c:pt idx="119">
                  <c:v>23280</c:v>
                </c:pt>
                <c:pt idx="120">
                  <c:v>23492</c:v>
                </c:pt>
                <c:pt idx="121">
                  <c:v>23839</c:v>
                </c:pt>
                <c:pt idx="122">
                  <c:v>24195</c:v>
                </c:pt>
                <c:pt idx="123">
                  <c:v>24869</c:v>
                </c:pt>
                <c:pt idx="124">
                  <c:v>25385</c:v>
                </c:pt>
                <c:pt idx="125">
                  <c:v>25438</c:v>
                </c:pt>
                <c:pt idx="126">
                  <c:v>25439</c:v>
                </c:pt>
                <c:pt idx="127">
                  <c:v>26010</c:v>
                </c:pt>
                <c:pt idx="128">
                  <c:v>26662</c:v>
                </c:pt>
                <c:pt idx="129">
                  <c:v>27353</c:v>
                </c:pt>
                <c:pt idx="130">
                  <c:v>28163</c:v>
                </c:pt>
                <c:pt idx="131">
                  <c:v>29010</c:v>
                </c:pt>
                <c:pt idx="132">
                  <c:v>29049</c:v>
                </c:pt>
                <c:pt idx="133">
                  <c:v>29103</c:v>
                </c:pt>
                <c:pt idx="134">
                  <c:v>29953</c:v>
                </c:pt>
                <c:pt idx="135">
                  <c:v>30745</c:v>
                </c:pt>
                <c:pt idx="136">
                  <c:v>31745</c:v>
                </c:pt>
                <c:pt idx="137">
                  <c:v>32787</c:v>
                </c:pt>
                <c:pt idx="138">
                  <c:v>33722</c:v>
                </c:pt>
                <c:pt idx="139">
                  <c:v>33731</c:v>
                </c:pt>
                <c:pt idx="140">
                  <c:v>33733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List1!$D$10:$EN$10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92</c:v>
                </c:pt>
                <c:pt idx="5">
                  <c:v>129</c:v>
                </c:pt>
                <c:pt idx="6">
                  <c:v>247</c:v>
                </c:pt>
                <c:pt idx="7">
                  <c:v>438</c:v>
                </c:pt>
                <c:pt idx="8">
                  <c:v>438</c:v>
                </c:pt>
                <c:pt idx="9">
                  <c:v>439</c:v>
                </c:pt>
                <c:pt idx="10">
                  <c:v>443</c:v>
                </c:pt>
                <c:pt idx="11">
                  <c:v>576</c:v>
                </c:pt>
                <c:pt idx="12">
                  <c:v>857</c:v>
                </c:pt>
                <c:pt idx="13">
                  <c:v>1237</c:v>
                </c:pt>
                <c:pt idx="14">
                  <c:v>1661</c:v>
                </c:pt>
                <c:pt idx="15">
                  <c:v>1691</c:v>
                </c:pt>
                <c:pt idx="16">
                  <c:v>1691</c:v>
                </c:pt>
                <c:pt idx="17">
                  <c:v>1710</c:v>
                </c:pt>
                <c:pt idx="18">
                  <c:v>1710</c:v>
                </c:pt>
                <c:pt idx="19">
                  <c:v>1710</c:v>
                </c:pt>
                <c:pt idx="20">
                  <c:v>1722</c:v>
                </c:pt>
                <c:pt idx="21">
                  <c:v>1722</c:v>
                </c:pt>
                <c:pt idx="22">
                  <c:v>1722</c:v>
                </c:pt>
                <c:pt idx="23">
                  <c:v>1724</c:v>
                </c:pt>
                <c:pt idx="24">
                  <c:v>1908</c:v>
                </c:pt>
                <c:pt idx="25">
                  <c:v>1940</c:v>
                </c:pt>
                <c:pt idx="26">
                  <c:v>1999</c:v>
                </c:pt>
                <c:pt idx="27">
                  <c:v>2353</c:v>
                </c:pt>
                <c:pt idx="28">
                  <c:v>2353</c:v>
                </c:pt>
                <c:pt idx="29">
                  <c:v>2444</c:v>
                </c:pt>
                <c:pt idx="30">
                  <c:v>2683</c:v>
                </c:pt>
                <c:pt idx="31">
                  <c:v>3011</c:v>
                </c:pt>
                <c:pt idx="32">
                  <c:v>3467</c:v>
                </c:pt>
                <c:pt idx="33">
                  <c:v>3916</c:v>
                </c:pt>
                <c:pt idx="34">
                  <c:v>3946</c:v>
                </c:pt>
                <c:pt idx="35">
                  <c:v>3946</c:v>
                </c:pt>
                <c:pt idx="36">
                  <c:v>3994</c:v>
                </c:pt>
                <c:pt idx="37">
                  <c:v>4124</c:v>
                </c:pt>
                <c:pt idx="38">
                  <c:v>4168</c:v>
                </c:pt>
                <c:pt idx="39">
                  <c:v>4204</c:v>
                </c:pt>
                <c:pt idx="40">
                  <c:v>4215</c:v>
                </c:pt>
                <c:pt idx="41">
                  <c:v>4215</c:v>
                </c:pt>
                <c:pt idx="42">
                  <c:v>4215</c:v>
                </c:pt>
                <c:pt idx="43">
                  <c:v>4222</c:v>
                </c:pt>
                <c:pt idx="44">
                  <c:v>4264</c:v>
                </c:pt>
                <c:pt idx="45">
                  <c:v>4297</c:v>
                </c:pt>
                <c:pt idx="46">
                  <c:v>4439</c:v>
                </c:pt>
                <c:pt idx="47">
                  <c:v>4512</c:v>
                </c:pt>
                <c:pt idx="48">
                  <c:v>4512</c:v>
                </c:pt>
                <c:pt idx="49">
                  <c:v>4513</c:v>
                </c:pt>
                <c:pt idx="50">
                  <c:v>4565</c:v>
                </c:pt>
                <c:pt idx="51">
                  <c:v>4662</c:v>
                </c:pt>
                <c:pt idx="52">
                  <c:v>4768</c:v>
                </c:pt>
                <c:pt idx="53">
                  <c:v>5033</c:v>
                </c:pt>
                <c:pt idx="54">
                  <c:v>5345</c:v>
                </c:pt>
                <c:pt idx="55">
                  <c:v>5345</c:v>
                </c:pt>
                <c:pt idx="56">
                  <c:v>5345</c:v>
                </c:pt>
                <c:pt idx="57">
                  <c:v>5512</c:v>
                </c:pt>
                <c:pt idx="58">
                  <c:v>5690</c:v>
                </c:pt>
                <c:pt idx="59">
                  <c:v>5778</c:v>
                </c:pt>
                <c:pt idx="60">
                  <c:v>6063</c:v>
                </c:pt>
                <c:pt idx="61">
                  <c:v>6513</c:v>
                </c:pt>
                <c:pt idx="62">
                  <c:v>6526</c:v>
                </c:pt>
                <c:pt idx="63">
                  <c:v>6527</c:v>
                </c:pt>
                <c:pt idx="64">
                  <c:v>6990</c:v>
                </c:pt>
                <c:pt idx="65">
                  <c:v>7519</c:v>
                </c:pt>
                <c:pt idx="66">
                  <c:v>7899</c:v>
                </c:pt>
                <c:pt idx="67">
                  <c:v>8462</c:v>
                </c:pt>
                <c:pt idx="68">
                  <c:v>9121</c:v>
                </c:pt>
                <c:pt idx="69">
                  <c:v>9132</c:v>
                </c:pt>
                <c:pt idx="70">
                  <c:v>9132</c:v>
                </c:pt>
                <c:pt idx="71">
                  <c:v>9573</c:v>
                </c:pt>
                <c:pt idx="72">
                  <c:v>10060</c:v>
                </c:pt>
                <c:pt idx="73">
                  <c:v>10482</c:v>
                </c:pt>
                <c:pt idx="74">
                  <c:v>10899</c:v>
                </c:pt>
                <c:pt idx="75">
                  <c:v>11279</c:v>
                </c:pt>
                <c:pt idx="76">
                  <c:v>11302</c:v>
                </c:pt>
                <c:pt idx="77">
                  <c:v>11302</c:v>
                </c:pt>
                <c:pt idx="78">
                  <c:v>11501</c:v>
                </c:pt>
                <c:pt idx="79">
                  <c:v>11722</c:v>
                </c:pt>
                <c:pt idx="80">
                  <c:v>12031</c:v>
                </c:pt>
                <c:pt idx="81">
                  <c:v>12417</c:v>
                </c:pt>
                <c:pt idx="82">
                  <c:v>12506</c:v>
                </c:pt>
                <c:pt idx="83">
                  <c:v>12531</c:v>
                </c:pt>
                <c:pt idx="84">
                  <c:v>12531</c:v>
                </c:pt>
                <c:pt idx="85">
                  <c:v>12531</c:v>
                </c:pt>
                <c:pt idx="86">
                  <c:v>12856</c:v>
                </c:pt>
                <c:pt idx="87">
                  <c:v>13229</c:v>
                </c:pt>
                <c:pt idx="88">
                  <c:v>13646</c:v>
                </c:pt>
                <c:pt idx="89">
                  <c:v>14153</c:v>
                </c:pt>
                <c:pt idx="90">
                  <c:v>14275</c:v>
                </c:pt>
                <c:pt idx="91">
                  <c:v>14275</c:v>
                </c:pt>
                <c:pt idx="92">
                  <c:v>14888</c:v>
                </c:pt>
                <c:pt idx="93">
                  <c:v>15515</c:v>
                </c:pt>
                <c:pt idx="94">
                  <c:v>15980</c:v>
                </c:pt>
                <c:pt idx="95">
                  <c:v>16805</c:v>
                </c:pt>
                <c:pt idx="96">
                  <c:v>17692</c:v>
                </c:pt>
                <c:pt idx="97">
                  <c:v>17764</c:v>
                </c:pt>
                <c:pt idx="98">
                  <c:v>17764</c:v>
                </c:pt>
                <c:pt idx="99">
                  <c:v>18024</c:v>
                </c:pt>
                <c:pt idx="100">
                  <c:v>18543</c:v>
                </c:pt>
                <c:pt idx="101">
                  <c:v>19018</c:v>
                </c:pt>
                <c:pt idx="102">
                  <c:v>19531</c:v>
                </c:pt>
                <c:pt idx="103">
                  <c:v>20055</c:v>
                </c:pt>
                <c:pt idx="104">
                  <c:v>20055</c:v>
                </c:pt>
                <c:pt idx="105">
                  <c:v>20055</c:v>
                </c:pt>
                <c:pt idx="106">
                  <c:v>20368</c:v>
                </c:pt>
                <c:pt idx="107">
                  <c:v>20732</c:v>
                </c:pt>
                <c:pt idx="108">
                  <c:v>21165</c:v>
                </c:pt>
                <c:pt idx="109">
                  <c:v>21564</c:v>
                </c:pt>
                <c:pt idx="110">
                  <c:v>21891</c:v>
                </c:pt>
                <c:pt idx="111">
                  <c:v>21892</c:v>
                </c:pt>
                <c:pt idx="112">
                  <c:v>21904</c:v>
                </c:pt>
                <c:pt idx="113">
                  <c:v>22089</c:v>
                </c:pt>
                <c:pt idx="114">
                  <c:v>22321</c:v>
                </c:pt>
                <c:pt idx="115">
                  <c:v>22618</c:v>
                </c:pt>
                <c:pt idx="116">
                  <c:v>23035</c:v>
                </c:pt>
                <c:pt idx="117">
                  <c:v>23355</c:v>
                </c:pt>
                <c:pt idx="118">
                  <c:v>23380</c:v>
                </c:pt>
                <c:pt idx="119">
                  <c:v>23380</c:v>
                </c:pt>
                <c:pt idx="120">
                  <c:v>23584</c:v>
                </c:pt>
                <c:pt idx="121">
                  <c:v>23845</c:v>
                </c:pt>
                <c:pt idx="122">
                  <c:v>24191</c:v>
                </c:pt>
                <c:pt idx="123">
                  <c:v>24561</c:v>
                </c:pt>
                <c:pt idx="124">
                  <c:v>24957</c:v>
                </c:pt>
                <c:pt idx="125">
                  <c:v>24957</c:v>
                </c:pt>
                <c:pt idx="126">
                  <c:v>24957</c:v>
                </c:pt>
                <c:pt idx="127">
                  <c:v>25136</c:v>
                </c:pt>
                <c:pt idx="128">
                  <c:v>25448</c:v>
                </c:pt>
                <c:pt idx="129">
                  <c:v>25755</c:v>
                </c:pt>
                <c:pt idx="130">
                  <c:v>26145</c:v>
                </c:pt>
                <c:pt idx="131">
                  <c:v>26529</c:v>
                </c:pt>
                <c:pt idx="132">
                  <c:v>26565</c:v>
                </c:pt>
                <c:pt idx="133">
                  <c:v>26565</c:v>
                </c:pt>
                <c:pt idx="134">
                  <c:v>26897</c:v>
                </c:pt>
                <c:pt idx="135">
                  <c:v>27322</c:v>
                </c:pt>
                <c:pt idx="136">
                  <c:v>27694</c:v>
                </c:pt>
                <c:pt idx="137">
                  <c:v>28271</c:v>
                </c:pt>
                <c:pt idx="138">
                  <c:v>28700</c:v>
                </c:pt>
                <c:pt idx="139">
                  <c:v>28705</c:v>
                </c:pt>
                <c:pt idx="140">
                  <c:v>28705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List1!$D$11:$EN$11</c:f>
              <c:numCache>
                <c:formatCode>General</c:formatCode>
                <c:ptCount val="141"/>
                <c:pt idx="0">
                  <c:v>162</c:v>
                </c:pt>
                <c:pt idx="1">
                  <c:v>502</c:v>
                </c:pt>
                <c:pt idx="2">
                  <c:v>502</c:v>
                </c:pt>
                <c:pt idx="3">
                  <c:v>502</c:v>
                </c:pt>
                <c:pt idx="4">
                  <c:v>553</c:v>
                </c:pt>
                <c:pt idx="5">
                  <c:v>553</c:v>
                </c:pt>
                <c:pt idx="6">
                  <c:v>848</c:v>
                </c:pt>
                <c:pt idx="7">
                  <c:v>1110</c:v>
                </c:pt>
                <c:pt idx="8">
                  <c:v>1110</c:v>
                </c:pt>
                <c:pt idx="9">
                  <c:v>1110</c:v>
                </c:pt>
                <c:pt idx="10">
                  <c:v>1196</c:v>
                </c:pt>
                <c:pt idx="11">
                  <c:v>1196</c:v>
                </c:pt>
                <c:pt idx="12">
                  <c:v>1196</c:v>
                </c:pt>
                <c:pt idx="13">
                  <c:v>1196</c:v>
                </c:pt>
                <c:pt idx="14">
                  <c:v>1226</c:v>
                </c:pt>
                <c:pt idx="15">
                  <c:v>1226</c:v>
                </c:pt>
                <c:pt idx="16">
                  <c:v>1226</c:v>
                </c:pt>
                <c:pt idx="17">
                  <c:v>1227</c:v>
                </c:pt>
                <c:pt idx="18">
                  <c:v>1227</c:v>
                </c:pt>
                <c:pt idx="19">
                  <c:v>1285</c:v>
                </c:pt>
                <c:pt idx="20">
                  <c:v>1428</c:v>
                </c:pt>
                <c:pt idx="21">
                  <c:v>1579</c:v>
                </c:pt>
                <c:pt idx="22">
                  <c:v>1579</c:v>
                </c:pt>
                <c:pt idx="23">
                  <c:v>1579</c:v>
                </c:pt>
                <c:pt idx="24">
                  <c:v>1579</c:v>
                </c:pt>
                <c:pt idx="25">
                  <c:v>1696</c:v>
                </c:pt>
                <c:pt idx="26">
                  <c:v>2043</c:v>
                </c:pt>
                <c:pt idx="27">
                  <c:v>2344</c:v>
                </c:pt>
                <c:pt idx="28">
                  <c:v>2344</c:v>
                </c:pt>
                <c:pt idx="29">
                  <c:v>2350</c:v>
                </c:pt>
                <c:pt idx="30">
                  <c:v>2350</c:v>
                </c:pt>
                <c:pt idx="31">
                  <c:v>2350</c:v>
                </c:pt>
                <c:pt idx="32">
                  <c:v>2350</c:v>
                </c:pt>
                <c:pt idx="33">
                  <c:v>2498</c:v>
                </c:pt>
                <c:pt idx="34">
                  <c:v>2498</c:v>
                </c:pt>
                <c:pt idx="35">
                  <c:v>2498</c:v>
                </c:pt>
                <c:pt idx="36">
                  <c:v>2500</c:v>
                </c:pt>
                <c:pt idx="37">
                  <c:v>2531</c:v>
                </c:pt>
                <c:pt idx="38">
                  <c:v>2531</c:v>
                </c:pt>
                <c:pt idx="39">
                  <c:v>2588</c:v>
                </c:pt>
                <c:pt idx="40">
                  <c:v>2619</c:v>
                </c:pt>
                <c:pt idx="41">
                  <c:v>2619</c:v>
                </c:pt>
                <c:pt idx="42">
                  <c:v>2619</c:v>
                </c:pt>
                <c:pt idx="43">
                  <c:v>2622</c:v>
                </c:pt>
                <c:pt idx="44">
                  <c:v>2622</c:v>
                </c:pt>
                <c:pt idx="45">
                  <c:v>2623</c:v>
                </c:pt>
                <c:pt idx="46">
                  <c:v>2732</c:v>
                </c:pt>
                <c:pt idx="47">
                  <c:v>2742</c:v>
                </c:pt>
                <c:pt idx="48">
                  <c:v>2746</c:v>
                </c:pt>
                <c:pt idx="49">
                  <c:v>2767</c:v>
                </c:pt>
                <c:pt idx="50">
                  <c:v>2767</c:v>
                </c:pt>
                <c:pt idx="51">
                  <c:v>2778</c:v>
                </c:pt>
                <c:pt idx="52">
                  <c:v>2833</c:v>
                </c:pt>
                <c:pt idx="53">
                  <c:v>2940</c:v>
                </c:pt>
                <c:pt idx="54">
                  <c:v>3005</c:v>
                </c:pt>
                <c:pt idx="55">
                  <c:v>3005</c:v>
                </c:pt>
                <c:pt idx="56">
                  <c:v>3006</c:v>
                </c:pt>
                <c:pt idx="57">
                  <c:v>3007</c:v>
                </c:pt>
                <c:pt idx="58">
                  <c:v>3279</c:v>
                </c:pt>
                <c:pt idx="59">
                  <c:v>3827</c:v>
                </c:pt>
                <c:pt idx="60">
                  <c:v>4413</c:v>
                </c:pt>
                <c:pt idx="61">
                  <c:v>4727</c:v>
                </c:pt>
                <c:pt idx="62">
                  <c:v>4727</c:v>
                </c:pt>
                <c:pt idx="63">
                  <c:v>4727</c:v>
                </c:pt>
                <c:pt idx="64">
                  <c:v>4755</c:v>
                </c:pt>
                <c:pt idx="65">
                  <c:v>5160</c:v>
                </c:pt>
                <c:pt idx="66">
                  <c:v>5774</c:v>
                </c:pt>
                <c:pt idx="67">
                  <c:v>6482</c:v>
                </c:pt>
                <c:pt idx="68">
                  <c:v>6772</c:v>
                </c:pt>
                <c:pt idx="69">
                  <c:v>6784</c:v>
                </c:pt>
                <c:pt idx="70">
                  <c:v>6784</c:v>
                </c:pt>
                <c:pt idx="71">
                  <c:v>6814</c:v>
                </c:pt>
                <c:pt idx="72">
                  <c:v>6930</c:v>
                </c:pt>
                <c:pt idx="73">
                  <c:v>7384</c:v>
                </c:pt>
                <c:pt idx="74">
                  <c:v>7862</c:v>
                </c:pt>
                <c:pt idx="75">
                  <c:v>8070</c:v>
                </c:pt>
                <c:pt idx="76">
                  <c:v>8072</c:v>
                </c:pt>
                <c:pt idx="77">
                  <c:v>8072</c:v>
                </c:pt>
                <c:pt idx="78">
                  <c:v>8128</c:v>
                </c:pt>
                <c:pt idx="79">
                  <c:v>8352</c:v>
                </c:pt>
                <c:pt idx="80">
                  <c:v>8679</c:v>
                </c:pt>
                <c:pt idx="81">
                  <c:v>9019</c:v>
                </c:pt>
                <c:pt idx="82">
                  <c:v>9020</c:v>
                </c:pt>
                <c:pt idx="83">
                  <c:v>9020</c:v>
                </c:pt>
                <c:pt idx="84">
                  <c:v>9020</c:v>
                </c:pt>
                <c:pt idx="85">
                  <c:v>9020</c:v>
                </c:pt>
                <c:pt idx="86">
                  <c:v>9357</c:v>
                </c:pt>
                <c:pt idx="87">
                  <c:v>10499</c:v>
                </c:pt>
                <c:pt idx="88">
                  <c:v>11917</c:v>
                </c:pt>
                <c:pt idx="89">
                  <c:v>12808</c:v>
                </c:pt>
                <c:pt idx="90">
                  <c:v>12820</c:v>
                </c:pt>
                <c:pt idx="91">
                  <c:v>12822</c:v>
                </c:pt>
                <c:pt idx="92">
                  <c:v>12909</c:v>
                </c:pt>
                <c:pt idx="93">
                  <c:v>13006</c:v>
                </c:pt>
                <c:pt idx="94">
                  <c:v>13214</c:v>
                </c:pt>
                <c:pt idx="95">
                  <c:v>13433</c:v>
                </c:pt>
                <c:pt idx="96">
                  <c:v>13647</c:v>
                </c:pt>
                <c:pt idx="97">
                  <c:v>13661</c:v>
                </c:pt>
                <c:pt idx="98">
                  <c:v>13663</c:v>
                </c:pt>
                <c:pt idx="99">
                  <c:v>13734</c:v>
                </c:pt>
                <c:pt idx="100">
                  <c:v>14103</c:v>
                </c:pt>
                <c:pt idx="101">
                  <c:v>14751</c:v>
                </c:pt>
                <c:pt idx="102">
                  <c:v>15828</c:v>
                </c:pt>
                <c:pt idx="103">
                  <c:v>16495</c:v>
                </c:pt>
                <c:pt idx="104">
                  <c:v>16495</c:v>
                </c:pt>
                <c:pt idx="105">
                  <c:v>16495</c:v>
                </c:pt>
                <c:pt idx="106">
                  <c:v>16826</c:v>
                </c:pt>
                <c:pt idx="107">
                  <c:v>17123</c:v>
                </c:pt>
                <c:pt idx="108">
                  <c:v>17413</c:v>
                </c:pt>
                <c:pt idx="109">
                  <c:v>17638</c:v>
                </c:pt>
                <c:pt idx="110">
                  <c:v>17812</c:v>
                </c:pt>
                <c:pt idx="111">
                  <c:v>17843</c:v>
                </c:pt>
                <c:pt idx="112">
                  <c:v>17843</c:v>
                </c:pt>
                <c:pt idx="113">
                  <c:v>17926</c:v>
                </c:pt>
                <c:pt idx="114">
                  <c:v>18049</c:v>
                </c:pt>
                <c:pt idx="115">
                  <c:v>18228</c:v>
                </c:pt>
                <c:pt idx="116">
                  <c:v>18662</c:v>
                </c:pt>
                <c:pt idx="117">
                  <c:v>18833</c:v>
                </c:pt>
                <c:pt idx="118">
                  <c:v>18838</c:v>
                </c:pt>
                <c:pt idx="119">
                  <c:v>18841</c:v>
                </c:pt>
                <c:pt idx="120">
                  <c:v>19050</c:v>
                </c:pt>
                <c:pt idx="121">
                  <c:v>19283</c:v>
                </c:pt>
                <c:pt idx="122">
                  <c:v>19873</c:v>
                </c:pt>
                <c:pt idx="123">
                  <c:v>20546</c:v>
                </c:pt>
                <c:pt idx="124">
                  <c:v>20987</c:v>
                </c:pt>
                <c:pt idx="125">
                  <c:v>20988</c:v>
                </c:pt>
                <c:pt idx="126">
                  <c:v>20988</c:v>
                </c:pt>
                <c:pt idx="127">
                  <c:v>21470</c:v>
                </c:pt>
                <c:pt idx="128">
                  <c:v>21884</c:v>
                </c:pt>
                <c:pt idx="129">
                  <c:v>22658</c:v>
                </c:pt>
                <c:pt idx="130">
                  <c:v>23365</c:v>
                </c:pt>
                <c:pt idx="131">
                  <c:v>23906</c:v>
                </c:pt>
                <c:pt idx="132">
                  <c:v>23972</c:v>
                </c:pt>
                <c:pt idx="133">
                  <c:v>23977</c:v>
                </c:pt>
                <c:pt idx="134">
                  <c:v>24555</c:v>
                </c:pt>
                <c:pt idx="135">
                  <c:v>25185</c:v>
                </c:pt>
                <c:pt idx="136">
                  <c:v>25929</c:v>
                </c:pt>
                <c:pt idx="137">
                  <c:v>26540</c:v>
                </c:pt>
                <c:pt idx="138">
                  <c:v>27005</c:v>
                </c:pt>
                <c:pt idx="139">
                  <c:v>27056</c:v>
                </c:pt>
                <c:pt idx="140">
                  <c:v>27093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List1!$D$12:$EN$12</c:f>
              <c:numCache>
                <c:formatCode>General</c:formatCode>
                <c:ptCount val="14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7</c:v>
                </c:pt>
                <c:pt idx="12">
                  <c:v>13</c:v>
                </c:pt>
                <c:pt idx="13">
                  <c:v>25</c:v>
                </c:pt>
                <c:pt idx="14">
                  <c:v>31</c:v>
                </c:pt>
                <c:pt idx="15">
                  <c:v>31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31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32</c:v>
                </c:pt>
                <c:pt idx="24">
                  <c:v>33</c:v>
                </c:pt>
                <c:pt idx="25">
                  <c:v>33</c:v>
                </c:pt>
                <c:pt idx="26">
                  <c:v>33</c:v>
                </c:pt>
                <c:pt idx="27">
                  <c:v>37</c:v>
                </c:pt>
                <c:pt idx="28">
                  <c:v>37</c:v>
                </c:pt>
                <c:pt idx="29">
                  <c:v>38</c:v>
                </c:pt>
                <c:pt idx="30">
                  <c:v>38</c:v>
                </c:pt>
                <c:pt idx="31">
                  <c:v>38</c:v>
                </c:pt>
                <c:pt idx="32">
                  <c:v>38</c:v>
                </c:pt>
                <c:pt idx="33">
                  <c:v>38</c:v>
                </c:pt>
                <c:pt idx="34">
                  <c:v>38</c:v>
                </c:pt>
                <c:pt idx="35">
                  <c:v>38</c:v>
                </c:pt>
                <c:pt idx="36">
                  <c:v>68</c:v>
                </c:pt>
                <c:pt idx="37">
                  <c:v>172</c:v>
                </c:pt>
                <c:pt idx="38">
                  <c:v>191</c:v>
                </c:pt>
                <c:pt idx="39">
                  <c:v>218</c:v>
                </c:pt>
                <c:pt idx="40">
                  <c:v>226</c:v>
                </c:pt>
                <c:pt idx="41">
                  <c:v>226</c:v>
                </c:pt>
                <c:pt idx="42">
                  <c:v>226</c:v>
                </c:pt>
                <c:pt idx="43">
                  <c:v>226</c:v>
                </c:pt>
                <c:pt idx="44">
                  <c:v>414</c:v>
                </c:pt>
                <c:pt idx="45">
                  <c:v>455</c:v>
                </c:pt>
                <c:pt idx="46">
                  <c:v>537</c:v>
                </c:pt>
                <c:pt idx="47">
                  <c:v>543</c:v>
                </c:pt>
                <c:pt idx="48">
                  <c:v>573</c:v>
                </c:pt>
                <c:pt idx="49">
                  <c:v>573</c:v>
                </c:pt>
                <c:pt idx="50">
                  <c:v>573</c:v>
                </c:pt>
                <c:pt idx="51">
                  <c:v>605</c:v>
                </c:pt>
                <c:pt idx="52">
                  <c:v>732</c:v>
                </c:pt>
                <c:pt idx="53">
                  <c:v>959</c:v>
                </c:pt>
                <c:pt idx="54">
                  <c:v>999</c:v>
                </c:pt>
                <c:pt idx="55">
                  <c:v>1146</c:v>
                </c:pt>
                <c:pt idx="56">
                  <c:v>1146</c:v>
                </c:pt>
                <c:pt idx="57">
                  <c:v>1157</c:v>
                </c:pt>
                <c:pt idx="58">
                  <c:v>1275</c:v>
                </c:pt>
                <c:pt idx="59">
                  <c:v>1276</c:v>
                </c:pt>
                <c:pt idx="60">
                  <c:v>1320</c:v>
                </c:pt>
                <c:pt idx="61">
                  <c:v>1320</c:v>
                </c:pt>
                <c:pt idx="62">
                  <c:v>1320</c:v>
                </c:pt>
                <c:pt idx="63">
                  <c:v>1320</c:v>
                </c:pt>
                <c:pt idx="64">
                  <c:v>1322</c:v>
                </c:pt>
                <c:pt idx="65">
                  <c:v>1484</c:v>
                </c:pt>
                <c:pt idx="66">
                  <c:v>1508</c:v>
                </c:pt>
                <c:pt idx="67">
                  <c:v>1668</c:v>
                </c:pt>
                <c:pt idx="68">
                  <c:v>2061</c:v>
                </c:pt>
                <c:pt idx="69">
                  <c:v>2532</c:v>
                </c:pt>
                <c:pt idx="70">
                  <c:v>2580</c:v>
                </c:pt>
                <c:pt idx="71">
                  <c:v>2945</c:v>
                </c:pt>
                <c:pt idx="72">
                  <c:v>3521</c:v>
                </c:pt>
                <c:pt idx="73">
                  <c:v>3906</c:v>
                </c:pt>
                <c:pt idx="74">
                  <c:v>4311</c:v>
                </c:pt>
                <c:pt idx="75">
                  <c:v>4561</c:v>
                </c:pt>
                <c:pt idx="76">
                  <c:v>4598</c:v>
                </c:pt>
                <c:pt idx="77">
                  <c:v>4600</c:v>
                </c:pt>
                <c:pt idx="78">
                  <c:v>4790</c:v>
                </c:pt>
                <c:pt idx="79">
                  <c:v>5072</c:v>
                </c:pt>
                <c:pt idx="80">
                  <c:v>5387</c:v>
                </c:pt>
                <c:pt idx="81">
                  <c:v>5721</c:v>
                </c:pt>
                <c:pt idx="82">
                  <c:v>5971</c:v>
                </c:pt>
                <c:pt idx="83">
                  <c:v>6078</c:v>
                </c:pt>
                <c:pt idx="84">
                  <c:v>6078</c:v>
                </c:pt>
                <c:pt idx="85">
                  <c:v>6078</c:v>
                </c:pt>
                <c:pt idx="86">
                  <c:v>6489</c:v>
                </c:pt>
                <c:pt idx="87">
                  <c:v>7118</c:v>
                </c:pt>
                <c:pt idx="88">
                  <c:v>8151</c:v>
                </c:pt>
                <c:pt idx="89">
                  <c:v>9323</c:v>
                </c:pt>
                <c:pt idx="90">
                  <c:v>10019</c:v>
                </c:pt>
                <c:pt idx="91">
                  <c:v>10129</c:v>
                </c:pt>
                <c:pt idx="92">
                  <c:v>10759</c:v>
                </c:pt>
                <c:pt idx="93">
                  <c:v>11295</c:v>
                </c:pt>
                <c:pt idx="94">
                  <c:v>11721</c:v>
                </c:pt>
                <c:pt idx="95">
                  <c:v>12238</c:v>
                </c:pt>
                <c:pt idx="96">
                  <c:v>12708</c:v>
                </c:pt>
                <c:pt idx="97">
                  <c:v>12840</c:v>
                </c:pt>
                <c:pt idx="98">
                  <c:v>12873</c:v>
                </c:pt>
                <c:pt idx="99">
                  <c:v>13240</c:v>
                </c:pt>
                <c:pt idx="100">
                  <c:v>13566</c:v>
                </c:pt>
                <c:pt idx="101">
                  <c:v>13969</c:v>
                </c:pt>
                <c:pt idx="102">
                  <c:v>14471</c:v>
                </c:pt>
                <c:pt idx="103">
                  <c:v>14909</c:v>
                </c:pt>
                <c:pt idx="104">
                  <c:v>15165</c:v>
                </c:pt>
                <c:pt idx="105">
                  <c:v>15214</c:v>
                </c:pt>
                <c:pt idx="106">
                  <c:v>15681</c:v>
                </c:pt>
                <c:pt idx="107">
                  <c:v>16419</c:v>
                </c:pt>
                <c:pt idx="108">
                  <c:v>17092</c:v>
                </c:pt>
                <c:pt idx="109">
                  <c:v>17710</c:v>
                </c:pt>
                <c:pt idx="110">
                  <c:v>18176</c:v>
                </c:pt>
                <c:pt idx="111">
                  <c:v>18217</c:v>
                </c:pt>
                <c:pt idx="112">
                  <c:v>18256</c:v>
                </c:pt>
                <c:pt idx="113">
                  <c:v>18600</c:v>
                </c:pt>
                <c:pt idx="114">
                  <c:v>18971</c:v>
                </c:pt>
                <c:pt idx="115">
                  <c:v>19394</c:v>
                </c:pt>
                <c:pt idx="116">
                  <c:v>19620</c:v>
                </c:pt>
                <c:pt idx="117">
                  <c:v>19848</c:v>
                </c:pt>
                <c:pt idx="118">
                  <c:v>19860</c:v>
                </c:pt>
                <c:pt idx="119">
                  <c:v>19897</c:v>
                </c:pt>
                <c:pt idx="120">
                  <c:v>20219</c:v>
                </c:pt>
                <c:pt idx="121">
                  <c:v>20526</c:v>
                </c:pt>
                <c:pt idx="122">
                  <c:v>20839</c:v>
                </c:pt>
                <c:pt idx="123">
                  <c:v>21083</c:v>
                </c:pt>
                <c:pt idx="124">
                  <c:v>21235</c:v>
                </c:pt>
                <c:pt idx="125">
                  <c:v>21290</c:v>
                </c:pt>
                <c:pt idx="126">
                  <c:v>21290</c:v>
                </c:pt>
                <c:pt idx="127">
                  <c:v>21629</c:v>
                </c:pt>
                <c:pt idx="128">
                  <c:v>21969</c:v>
                </c:pt>
                <c:pt idx="129">
                  <c:v>22543</c:v>
                </c:pt>
                <c:pt idx="130">
                  <c:v>23252</c:v>
                </c:pt>
                <c:pt idx="131">
                  <c:v>23666</c:v>
                </c:pt>
                <c:pt idx="132">
                  <c:v>23892</c:v>
                </c:pt>
                <c:pt idx="133">
                  <c:v>23953</c:v>
                </c:pt>
                <c:pt idx="134">
                  <c:v>24299</c:v>
                </c:pt>
                <c:pt idx="135">
                  <c:v>24814</c:v>
                </c:pt>
                <c:pt idx="136">
                  <c:v>25320</c:v>
                </c:pt>
                <c:pt idx="137">
                  <c:v>25765</c:v>
                </c:pt>
                <c:pt idx="138">
                  <c:v>26216</c:v>
                </c:pt>
                <c:pt idx="139">
                  <c:v>26304</c:v>
                </c:pt>
                <c:pt idx="140">
                  <c:v>26312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List1!$D$13:$EN$13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59</c:v>
                </c:pt>
                <c:pt idx="13">
                  <c:v>59</c:v>
                </c:pt>
                <c:pt idx="14">
                  <c:v>59</c:v>
                </c:pt>
                <c:pt idx="15">
                  <c:v>59</c:v>
                </c:pt>
                <c:pt idx="16">
                  <c:v>59</c:v>
                </c:pt>
                <c:pt idx="17">
                  <c:v>59</c:v>
                </c:pt>
                <c:pt idx="18">
                  <c:v>59</c:v>
                </c:pt>
                <c:pt idx="19">
                  <c:v>59</c:v>
                </c:pt>
                <c:pt idx="20">
                  <c:v>59</c:v>
                </c:pt>
                <c:pt idx="21">
                  <c:v>59</c:v>
                </c:pt>
                <c:pt idx="22">
                  <c:v>59</c:v>
                </c:pt>
                <c:pt idx="23">
                  <c:v>59</c:v>
                </c:pt>
                <c:pt idx="24">
                  <c:v>59</c:v>
                </c:pt>
                <c:pt idx="25">
                  <c:v>59</c:v>
                </c:pt>
                <c:pt idx="26">
                  <c:v>59</c:v>
                </c:pt>
                <c:pt idx="27">
                  <c:v>59</c:v>
                </c:pt>
                <c:pt idx="28">
                  <c:v>59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60</c:v>
                </c:pt>
                <c:pt idx="34">
                  <c:v>60</c:v>
                </c:pt>
                <c:pt idx="35">
                  <c:v>60</c:v>
                </c:pt>
                <c:pt idx="36">
                  <c:v>60</c:v>
                </c:pt>
                <c:pt idx="37">
                  <c:v>60</c:v>
                </c:pt>
                <c:pt idx="38">
                  <c:v>60</c:v>
                </c:pt>
                <c:pt idx="39">
                  <c:v>60</c:v>
                </c:pt>
                <c:pt idx="40">
                  <c:v>60</c:v>
                </c:pt>
                <c:pt idx="41">
                  <c:v>60</c:v>
                </c:pt>
                <c:pt idx="42">
                  <c:v>60</c:v>
                </c:pt>
                <c:pt idx="43">
                  <c:v>60</c:v>
                </c:pt>
                <c:pt idx="44">
                  <c:v>60</c:v>
                </c:pt>
                <c:pt idx="45">
                  <c:v>60</c:v>
                </c:pt>
                <c:pt idx="46">
                  <c:v>60</c:v>
                </c:pt>
                <c:pt idx="47">
                  <c:v>60</c:v>
                </c:pt>
                <c:pt idx="48">
                  <c:v>60</c:v>
                </c:pt>
                <c:pt idx="49">
                  <c:v>60</c:v>
                </c:pt>
                <c:pt idx="50">
                  <c:v>60</c:v>
                </c:pt>
                <c:pt idx="51">
                  <c:v>60</c:v>
                </c:pt>
                <c:pt idx="52">
                  <c:v>60</c:v>
                </c:pt>
                <c:pt idx="53">
                  <c:v>111</c:v>
                </c:pt>
                <c:pt idx="54">
                  <c:v>419</c:v>
                </c:pt>
                <c:pt idx="55">
                  <c:v>525</c:v>
                </c:pt>
                <c:pt idx="56">
                  <c:v>621</c:v>
                </c:pt>
                <c:pt idx="57">
                  <c:v>1269</c:v>
                </c:pt>
                <c:pt idx="58">
                  <c:v>2129</c:v>
                </c:pt>
                <c:pt idx="59">
                  <c:v>3139</c:v>
                </c:pt>
                <c:pt idx="60">
                  <c:v>4006</c:v>
                </c:pt>
                <c:pt idx="61">
                  <c:v>4906</c:v>
                </c:pt>
                <c:pt idx="62">
                  <c:v>4946</c:v>
                </c:pt>
                <c:pt idx="63">
                  <c:v>5046</c:v>
                </c:pt>
                <c:pt idx="64">
                  <c:v>5672</c:v>
                </c:pt>
                <c:pt idx="65">
                  <c:v>6375</c:v>
                </c:pt>
                <c:pt idx="66">
                  <c:v>6967</c:v>
                </c:pt>
                <c:pt idx="67">
                  <c:v>7418</c:v>
                </c:pt>
                <c:pt idx="68">
                  <c:v>7808</c:v>
                </c:pt>
                <c:pt idx="69">
                  <c:v>7847</c:v>
                </c:pt>
                <c:pt idx="70">
                  <c:v>7861</c:v>
                </c:pt>
                <c:pt idx="71">
                  <c:v>8349</c:v>
                </c:pt>
                <c:pt idx="72">
                  <c:v>8812</c:v>
                </c:pt>
                <c:pt idx="73">
                  <c:v>9414</c:v>
                </c:pt>
                <c:pt idx="74">
                  <c:v>9806</c:v>
                </c:pt>
                <c:pt idx="75">
                  <c:v>10155</c:v>
                </c:pt>
                <c:pt idx="76">
                  <c:v>10168</c:v>
                </c:pt>
                <c:pt idx="77">
                  <c:v>10168</c:v>
                </c:pt>
                <c:pt idx="78">
                  <c:v>10427</c:v>
                </c:pt>
                <c:pt idx="79">
                  <c:v>10886</c:v>
                </c:pt>
                <c:pt idx="80">
                  <c:v>11281</c:v>
                </c:pt>
                <c:pt idx="81">
                  <c:v>11621</c:v>
                </c:pt>
                <c:pt idx="82">
                  <c:v>11621</c:v>
                </c:pt>
                <c:pt idx="83">
                  <c:v>11624</c:v>
                </c:pt>
                <c:pt idx="84">
                  <c:v>11624</c:v>
                </c:pt>
                <c:pt idx="85">
                  <c:v>11624</c:v>
                </c:pt>
                <c:pt idx="86">
                  <c:v>11762</c:v>
                </c:pt>
                <c:pt idx="87">
                  <c:v>12020</c:v>
                </c:pt>
                <c:pt idx="88">
                  <c:v>12208</c:v>
                </c:pt>
                <c:pt idx="89">
                  <c:v>12436</c:v>
                </c:pt>
                <c:pt idx="90">
                  <c:v>12436</c:v>
                </c:pt>
                <c:pt idx="91">
                  <c:v>12437</c:v>
                </c:pt>
                <c:pt idx="92">
                  <c:v>12679</c:v>
                </c:pt>
                <c:pt idx="93">
                  <c:v>12949</c:v>
                </c:pt>
                <c:pt idx="94">
                  <c:v>13255</c:v>
                </c:pt>
                <c:pt idx="95">
                  <c:v>13523</c:v>
                </c:pt>
                <c:pt idx="96">
                  <c:v>13658</c:v>
                </c:pt>
                <c:pt idx="97">
                  <c:v>13668</c:v>
                </c:pt>
                <c:pt idx="98">
                  <c:v>13668</c:v>
                </c:pt>
                <c:pt idx="99">
                  <c:v>13873</c:v>
                </c:pt>
                <c:pt idx="100">
                  <c:v>14105</c:v>
                </c:pt>
                <c:pt idx="101">
                  <c:v>14322</c:v>
                </c:pt>
                <c:pt idx="102">
                  <c:v>14529</c:v>
                </c:pt>
                <c:pt idx="103">
                  <c:v>14699</c:v>
                </c:pt>
                <c:pt idx="104">
                  <c:v>14746</c:v>
                </c:pt>
                <c:pt idx="105">
                  <c:v>14759</c:v>
                </c:pt>
                <c:pt idx="106">
                  <c:v>14957</c:v>
                </c:pt>
                <c:pt idx="107">
                  <c:v>15212</c:v>
                </c:pt>
                <c:pt idx="108">
                  <c:v>15473</c:v>
                </c:pt>
                <c:pt idx="109">
                  <c:v>15742</c:v>
                </c:pt>
                <c:pt idx="110">
                  <c:v>15849</c:v>
                </c:pt>
                <c:pt idx="111">
                  <c:v>15849</c:v>
                </c:pt>
                <c:pt idx="112">
                  <c:v>15850</c:v>
                </c:pt>
                <c:pt idx="113">
                  <c:v>15972</c:v>
                </c:pt>
                <c:pt idx="114">
                  <c:v>16177</c:v>
                </c:pt>
                <c:pt idx="115">
                  <c:v>16429</c:v>
                </c:pt>
                <c:pt idx="116">
                  <c:v>16645</c:v>
                </c:pt>
                <c:pt idx="117">
                  <c:v>16706</c:v>
                </c:pt>
                <c:pt idx="118">
                  <c:v>16706</c:v>
                </c:pt>
                <c:pt idx="119">
                  <c:v>16706</c:v>
                </c:pt>
                <c:pt idx="120">
                  <c:v>16834</c:v>
                </c:pt>
                <c:pt idx="121">
                  <c:v>17082</c:v>
                </c:pt>
                <c:pt idx="122">
                  <c:v>17254</c:v>
                </c:pt>
                <c:pt idx="123">
                  <c:v>17434</c:v>
                </c:pt>
                <c:pt idx="124">
                  <c:v>17526</c:v>
                </c:pt>
                <c:pt idx="125">
                  <c:v>17526</c:v>
                </c:pt>
                <c:pt idx="126">
                  <c:v>17526</c:v>
                </c:pt>
                <c:pt idx="127">
                  <c:v>17601</c:v>
                </c:pt>
                <c:pt idx="128">
                  <c:v>17869</c:v>
                </c:pt>
                <c:pt idx="129">
                  <c:v>18117</c:v>
                </c:pt>
                <c:pt idx="130">
                  <c:v>18322</c:v>
                </c:pt>
                <c:pt idx="131">
                  <c:v>18535</c:v>
                </c:pt>
                <c:pt idx="132">
                  <c:v>18535</c:v>
                </c:pt>
                <c:pt idx="133">
                  <c:v>18535</c:v>
                </c:pt>
                <c:pt idx="134">
                  <c:v>18881</c:v>
                </c:pt>
                <c:pt idx="135">
                  <c:v>19197</c:v>
                </c:pt>
                <c:pt idx="136">
                  <c:v>19495</c:v>
                </c:pt>
                <c:pt idx="137">
                  <c:v>19811</c:v>
                </c:pt>
                <c:pt idx="138">
                  <c:v>20273</c:v>
                </c:pt>
                <c:pt idx="139">
                  <c:v>20303</c:v>
                </c:pt>
                <c:pt idx="140">
                  <c:v>20303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List1!$D$14:$EN$14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19</c:v>
                </c:pt>
                <c:pt idx="58">
                  <c:v>187</c:v>
                </c:pt>
                <c:pt idx="59">
                  <c:v>464</c:v>
                </c:pt>
                <c:pt idx="60">
                  <c:v>817</c:v>
                </c:pt>
                <c:pt idx="61">
                  <c:v>1279</c:v>
                </c:pt>
                <c:pt idx="62">
                  <c:v>1482</c:v>
                </c:pt>
                <c:pt idx="63">
                  <c:v>1482</c:v>
                </c:pt>
                <c:pt idx="64">
                  <c:v>1696</c:v>
                </c:pt>
                <c:pt idx="65">
                  <c:v>1896</c:v>
                </c:pt>
                <c:pt idx="66">
                  <c:v>2269</c:v>
                </c:pt>
                <c:pt idx="67">
                  <c:v>2594</c:v>
                </c:pt>
                <c:pt idx="68">
                  <c:v>2999</c:v>
                </c:pt>
                <c:pt idx="69">
                  <c:v>3094</c:v>
                </c:pt>
                <c:pt idx="70">
                  <c:v>3142</c:v>
                </c:pt>
                <c:pt idx="71">
                  <c:v>3340</c:v>
                </c:pt>
                <c:pt idx="72">
                  <c:v>3420</c:v>
                </c:pt>
                <c:pt idx="73">
                  <c:v>3534</c:v>
                </c:pt>
                <c:pt idx="74">
                  <c:v>3636</c:v>
                </c:pt>
                <c:pt idx="75">
                  <c:v>3648</c:v>
                </c:pt>
                <c:pt idx="76">
                  <c:v>3660</c:v>
                </c:pt>
                <c:pt idx="77">
                  <c:v>3660</c:v>
                </c:pt>
                <c:pt idx="78">
                  <c:v>3702</c:v>
                </c:pt>
                <c:pt idx="79">
                  <c:v>3761</c:v>
                </c:pt>
                <c:pt idx="80">
                  <c:v>3879</c:v>
                </c:pt>
                <c:pt idx="81">
                  <c:v>4114</c:v>
                </c:pt>
                <c:pt idx="82">
                  <c:v>4132</c:v>
                </c:pt>
                <c:pt idx="83">
                  <c:v>4136</c:v>
                </c:pt>
                <c:pt idx="84">
                  <c:v>4136</c:v>
                </c:pt>
                <c:pt idx="85">
                  <c:v>4144</c:v>
                </c:pt>
                <c:pt idx="86">
                  <c:v>4442</c:v>
                </c:pt>
                <c:pt idx="87">
                  <c:v>5205</c:v>
                </c:pt>
                <c:pt idx="88">
                  <c:v>5838</c:v>
                </c:pt>
                <c:pt idx="89">
                  <c:v>6493</c:v>
                </c:pt>
                <c:pt idx="90">
                  <c:v>6693</c:v>
                </c:pt>
                <c:pt idx="91">
                  <c:v>6733</c:v>
                </c:pt>
                <c:pt idx="92">
                  <c:v>7143</c:v>
                </c:pt>
                <c:pt idx="93">
                  <c:v>7535</c:v>
                </c:pt>
                <c:pt idx="94">
                  <c:v>7934</c:v>
                </c:pt>
                <c:pt idx="95">
                  <c:v>8226</c:v>
                </c:pt>
                <c:pt idx="96">
                  <c:v>8470</c:v>
                </c:pt>
                <c:pt idx="97">
                  <c:v>8470</c:v>
                </c:pt>
                <c:pt idx="98">
                  <c:v>8470</c:v>
                </c:pt>
                <c:pt idx="99">
                  <c:v>8751</c:v>
                </c:pt>
                <c:pt idx="100">
                  <c:v>8957</c:v>
                </c:pt>
                <c:pt idx="101">
                  <c:v>9277</c:v>
                </c:pt>
                <c:pt idx="102">
                  <c:v>9690</c:v>
                </c:pt>
                <c:pt idx="103">
                  <c:v>10108</c:v>
                </c:pt>
                <c:pt idx="104">
                  <c:v>10147</c:v>
                </c:pt>
                <c:pt idx="105">
                  <c:v>10147</c:v>
                </c:pt>
                <c:pt idx="106">
                  <c:v>10402</c:v>
                </c:pt>
                <c:pt idx="107">
                  <c:v>10737</c:v>
                </c:pt>
                <c:pt idx="108">
                  <c:v>11092</c:v>
                </c:pt>
                <c:pt idx="109">
                  <c:v>11293</c:v>
                </c:pt>
                <c:pt idx="110">
                  <c:v>11532</c:v>
                </c:pt>
                <c:pt idx="111">
                  <c:v>11534</c:v>
                </c:pt>
                <c:pt idx="112">
                  <c:v>11550</c:v>
                </c:pt>
                <c:pt idx="113">
                  <c:v>11718</c:v>
                </c:pt>
                <c:pt idx="114">
                  <c:v>11984</c:v>
                </c:pt>
                <c:pt idx="115">
                  <c:v>12621</c:v>
                </c:pt>
                <c:pt idx="116">
                  <c:v>13474</c:v>
                </c:pt>
                <c:pt idx="117">
                  <c:v>14065</c:v>
                </c:pt>
                <c:pt idx="118">
                  <c:v>14073</c:v>
                </c:pt>
                <c:pt idx="119">
                  <c:v>14117</c:v>
                </c:pt>
                <c:pt idx="120">
                  <c:v>14584</c:v>
                </c:pt>
                <c:pt idx="121">
                  <c:v>15254</c:v>
                </c:pt>
                <c:pt idx="122">
                  <c:v>15683</c:v>
                </c:pt>
                <c:pt idx="123">
                  <c:v>16025</c:v>
                </c:pt>
                <c:pt idx="124">
                  <c:v>16261</c:v>
                </c:pt>
                <c:pt idx="125">
                  <c:v>16261</c:v>
                </c:pt>
                <c:pt idx="126">
                  <c:v>16261</c:v>
                </c:pt>
                <c:pt idx="127">
                  <c:v>16488</c:v>
                </c:pt>
                <c:pt idx="128">
                  <c:v>16794</c:v>
                </c:pt>
                <c:pt idx="129">
                  <c:v>17012</c:v>
                </c:pt>
                <c:pt idx="130">
                  <c:v>17267</c:v>
                </c:pt>
                <c:pt idx="131">
                  <c:v>17452</c:v>
                </c:pt>
                <c:pt idx="132">
                  <c:v>17465</c:v>
                </c:pt>
                <c:pt idx="133">
                  <c:v>17465</c:v>
                </c:pt>
                <c:pt idx="134">
                  <c:v>17647</c:v>
                </c:pt>
                <c:pt idx="135">
                  <c:v>18097</c:v>
                </c:pt>
                <c:pt idx="136">
                  <c:v>18600</c:v>
                </c:pt>
                <c:pt idx="137">
                  <c:v>19199</c:v>
                </c:pt>
                <c:pt idx="138">
                  <c:v>19803</c:v>
                </c:pt>
                <c:pt idx="139">
                  <c:v>19900</c:v>
                </c:pt>
                <c:pt idx="140">
                  <c:v>19924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List1!$D$1:$EN$1</c:f>
              <c:strCache>
                <c:ptCount val="141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</c:strCache>
            </c:strRef>
          </c:cat>
          <c:val>
            <c:numRef>
              <c:f>List1!$D$15:$EN$15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40</c:v>
                </c:pt>
                <c:pt idx="11">
                  <c:v>76</c:v>
                </c:pt>
                <c:pt idx="12">
                  <c:v>94</c:v>
                </c:pt>
                <c:pt idx="13">
                  <c:v>118</c:v>
                </c:pt>
                <c:pt idx="14">
                  <c:v>118</c:v>
                </c:pt>
                <c:pt idx="15">
                  <c:v>118</c:v>
                </c:pt>
                <c:pt idx="16">
                  <c:v>118</c:v>
                </c:pt>
                <c:pt idx="17">
                  <c:v>140</c:v>
                </c:pt>
                <c:pt idx="18">
                  <c:v>170</c:v>
                </c:pt>
                <c:pt idx="19">
                  <c:v>200</c:v>
                </c:pt>
                <c:pt idx="20">
                  <c:v>200</c:v>
                </c:pt>
                <c:pt idx="21">
                  <c:v>206</c:v>
                </c:pt>
                <c:pt idx="22">
                  <c:v>206</c:v>
                </c:pt>
                <c:pt idx="23">
                  <c:v>206</c:v>
                </c:pt>
                <c:pt idx="24">
                  <c:v>206</c:v>
                </c:pt>
                <c:pt idx="25">
                  <c:v>206</c:v>
                </c:pt>
                <c:pt idx="26">
                  <c:v>206</c:v>
                </c:pt>
                <c:pt idx="27">
                  <c:v>206</c:v>
                </c:pt>
                <c:pt idx="28">
                  <c:v>206</c:v>
                </c:pt>
                <c:pt idx="29">
                  <c:v>206</c:v>
                </c:pt>
                <c:pt idx="30">
                  <c:v>206</c:v>
                </c:pt>
                <c:pt idx="31">
                  <c:v>206</c:v>
                </c:pt>
                <c:pt idx="32">
                  <c:v>206</c:v>
                </c:pt>
                <c:pt idx="33">
                  <c:v>206</c:v>
                </c:pt>
                <c:pt idx="34">
                  <c:v>206</c:v>
                </c:pt>
                <c:pt idx="35">
                  <c:v>206</c:v>
                </c:pt>
                <c:pt idx="36">
                  <c:v>247</c:v>
                </c:pt>
                <c:pt idx="37">
                  <c:v>283</c:v>
                </c:pt>
                <c:pt idx="38">
                  <c:v>301</c:v>
                </c:pt>
                <c:pt idx="39">
                  <c:v>319</c:v>
                </c:pt>
                <c:pt idx="40">
                  <c:v>325</c:v>
                </c:pt>
                <c:pt idx="41">
                  <c:v>325</c:v>
                </c:pt>
                <c:pt idx="42">
                  <c:v>325</c:v>
                </c:pt>
                <c:pt idx="43">
                  <c:v>349</c:v>
                </c:pt>
                <c:pt idx="44">
                  <c:v>379</c:v>
                </c:pt>
                <c:pt idx="45">
                  <c:v>408</c:v>
                </c:pt>
                <c:pt idx="46">
                  <c:v>408</c:v>
                </c:pt>
                <c:pt idx="47">
                  <c:v>414</c:v>
                </c:pt>
                <c:pt idx="48">
                  <c:v>414</c:v>
                </c:pt>
                <c:pt idx="49">
                  <c:v>414</c:v>
                </c:pt>
                <c:pt idx="50">
                  <c:v>414</c:v>
                </c:pt>
                <c:pt idx="51">
                  <c:v>414</c:v>
                </c:pt>
                <c:pt idx="52">
                  <c:v>414</c:v>
                </c:pt>
                <c:pt idx="53">
                  <c:v>414</c:v>
                </c:pt>
                <c:pt idx="54">
                  <c:v>423</c:v>
                </c:pt>
                <c:pt idx="55">
                  <c:v>482</c:v>
                </c:pt>
                <c:pt idx="56">
                  <c:v>529</c:v>
                </c:pt>
                <c:pt idx="57">
                  <c:v>650</c:v>
                </c:pt>
                <c:pt idx="58">
                  <c:v>891</c:v>
                </c:pt>
                <c:pt idx="59">
                  <c:v>1045</c:v>
                </c:pt>
                <c:pt idx="60">
                  <c:v>1260</c:v>
                </c:pt>
                <c:pt idx="61">
                  <c:v>1471</c:v>
                </c:pt>
                <c:pt idx="62">
                  <c:v>1476</c:v>
                </c:pt>
                <c:pt idx="63">
                  <c:v>1476</c:v>
                </c:pt>
                <c:pt idx="64">
                  <c:v>1665</c:v>
                </c:pt>
                <c:pt idx="65">
                  <c:v>1967</c:v>
                </c:pt>
                <c:pt idx="66">
                  <c:v>2294</c:v>
                </c:pt>
                <c:pt idx="67">
                  <c:v>2534</c:v>
                </c:pt>
                <c:pt idx="68">
                  <c:v>2690</c:v>
                </c:pt>
                <c:pt idx="69">
                  <c:v>2954</c:v>
                </c:pt>
                <c:pt idx="70">
                  <c:v>2954</c:v>
                </c:pt>
                <c:pt idx="71">
                  <c:v>3078</c:v>
                </c:pt>
                <c:pt idx="72">
                  <c:v>3266</c:v>
                </c:pt>
                <c:pt idx="73">
                  <c:v>3416</c:v>
                </c:pt>
                <c:pt idx="74">
                  <c:v>3620</c:v>
                </c:pt>
                <c:pt idx="75">
                  <c:v>3735</c:v>
                </c:pt>
                <c:pt idx="76">
                  <c:v>3796</c:v>
                </c:pt>
                <c:pt idx="77">
                  <c:v>3822</c:v>
                </c:pt>
                <c:pt idx="78">
                  <c:v>3906</c:v>
                </c:pt>
                <c:pt idx="79">
                  <c:v>4023</c:v>
                </c:pt>
                <c:pt idx="80">
                  <c:v>4176</c:v>
                </c:pt>
                <c:pt idx="81">
                  <c:v>4282</c:v>
                </c:pt>
                <c:pt idx="82">
                  <c:v>4332</c:v>
                </c:pt>
                <c:pt idx="83">
                  <c:v>4332</c:v>
                </c:pt>
                <c:pt idx="84">
                  <c:v>4332</c:v>
                </c:pt>
                <c:pt idx="85">
                  <c:v>4332</c:v>
                </c:pt>
                <c:pt idx="86">
                  <c:v>4550</c:v>
                </c:pt>
                <c:pt idx="87">
                  <c:v>4977</c:v>
                </c:pt>
                <c:pt idx="88">
                  <c:v>5646</c:v>
                </c:pt>
                <c:pt idx="89">
                  <c:v>6278</c:v>
                </c:pt>
                <c:pt idx="90">
                  <c:v>6515</c:v>
                </c:pt>
                <c:pt idx="91">
                  <c:v>6558</c:v>
                </c:pt>
                <c:pt idx="92">
                  <c:v>7160</c:v>
                </c:pt>
                <c:pt idx="93">
                  <c:v>7609</c:v>
                </c:pt>
                <c:pt idx="94">
                  <c:v>8137</c:v>
                </c:pt>
                <c:pt idx="95">
                  <c:v>8583</c:v>
                </c:pt>
                <c:pt idx="96">
                  <c:v>8982</c:v>
                </c:pt>
                <c:pt idx="97">
                  <c:v>9004</c:v>
                </c:pt>
                <c:pt idx="98">
                  <c:v>9023</c:v>
                </c:pt>
                <c:pt idx="99">
                  <c:v>9381</c:v>
                </c:pt>
                <c:pt idx="100">
                  <c:v>9647</c:v>
                </c:pt>
                <c:pt idx="101">
                  <c:v>10028</c:v>
                </c:pt>
                <c:pt idx="102">
                  <c:v>10318</c:v>
                </c:pt>
                <c:pt idx="103">
                  <c:v>10533</c:v>
                </c:pt>
                <c:pt idx="104">
                  <c:v>10604</c:v>
                </c:pt>
                <c:pt idx="105">
                  <c:v>10625</c:v>
                </c:pt>
                <c:pt idx="106">
                  <c:v>10905</c:v>
                </c:pt>
                <c:pt idx="107">
                  <c:v>11163</c:v>
                </c:pt>
                <c:pt idx="108">
                  <c:v>11494</c:v>
                </c:pt>
                <c:pt idx="109">
                  <c:v>11745</c:v>
                </c:pt>
                <c:pt idx="110">
                  <c:v>11900</c:v>
                </c:pt>
                <c:pt idx="111">
                  <c:v>11924</c:v>
                </c:pt>
                <c:pt idx="112">
                  <c:v>11942</c:v>
                </c:pt>
                <c:pt idx="113">
                  <c:v>12181</c:v>
                </c:pt>
                <c:pt idx="114">
                  <c:v>12484</c:v>
                </c:pt>
                <c:pt idx="115">
                  <c:v>12797</c:v>
                </c:pt>
                <c:pt idx="116">
                  <c:v>13203</c:v>
                </c:pt>
                <c:pt idx="117">
                  <c:v>13678</c:v>
                </c:pt>
                <c:pt idx="118">
                  <c:v>13729</c:v>
                </c:pt>
                <c:pt idx="119">
                  <c:v>13729</c:v>
                </c:pt>
                <c:pt idx="120">
                  <c:v>14412</c:v>
                </c:pt>
                <c:pt idx="121">
                  <c:v>15010</c:v>
                </c:pt>
                <c:pt idx="122">
                  <c:v>15535</c:v>
                </c:pt>
                <c:pt idx="123">
                  <c:v>15987</c:v>
                </c:pt>
                <c:pt idx="124">
                  <c:v>16317</c:v>
                </c:pt>
                <c:pt idx="125">
                  <c:v>16511</c:v>
                </c:pt>
                <c:pt idx="126">
                  <c:v>16539</c:v>
                </c:pt>
                <c:pt idx="127">
                  <c:v>16859</c:v>
                </c:pt>
                <c:pt idx="128">
                  <c:v>17130</c:v>
                </c:pt>
                <c:pt idx="129">
                  <c:v>17423</c:v>
                </c:pt>
                <c:pt idx="130">
                  <c:v>17691</c:v>
                </c:pt>
                <c:pt idx="131">
                  <c:v>17896</c:v>
                </c:pt>
                <c:pt idx="132">
                  <c:v>17896</c:v>
                </c:pt>
                <c:pt idx="133">
                  <c:v>17912</c:v>
                </c:pt>
                <c:pt idx="134">
                  <c:v>18140</c:v>
                </c:pt>
                <c:pt idx="135">
                  <c:v>18424</c:v>
                </c:pt>
                <c:pt idx="136">
                  <c:v>18768</c:v>
                </c:pt>
                <c:pt idx="137">
                  <c:v>19027</c:v>
                </c:pt>
                <c:pt idx="138">
                  <c:v>19408</c:v>
                </c:pt>
                <c:pt idx="139">
                  <c:v>19464</c:v>
                </c:pt>
                <c:pt idx="140">
                  <c:v>19511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7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644083255269554"/>
          <c:w val="0.16952519057071461"/>
          <c:h val="0.69456776258640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0745343902216307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očkovací místa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List1!$B$2:$EZ$2</c:f>
              <c:numCache>
                <c:formatCode>General</c:formatCode>
                <c:ptCount val="155"/>
                <c:pt idx="0">
                  <c:v>1251</c:v>
                </c:pt>
                <c:pt idx="1">
                  <c:v>3518</c:v>
                </c:pt>
                <c:pt idx="2">
                  <c:v>6910</c:v>
                </c:pt>
                <c:pt idx="3">
                  <c:v>10306</c:v>
                </c:pt>
                <c:pt idx="4">
                  <c:v>11590</c:v>
                </c:pt>
                <c:pt idx="5">
                  <c:v>11850</c:v>
                </c:pt>
                <c:pt idx="6">
                  <c:v>13003</c:v>
                </c:pt>
                <c:pt idx="7">
                  <c:v>13835</c:v>
                </c:pt>
                <c:pt idx="8">
                  <c:v>17367</c:v>
                </c:pt>
                <c:pt idx="9">
                  <c:v>21780</c:v>
                </c:pt>
                <c:pt idx="10">
                  <c:v>27524</c:v>
                </c:pt>
                <c:pt idx="11">
                  <c:v>35155</c:v>
                </c:pt>
                <c:pt idx="12">
                  <c:v>44056</c:v>
                </c:pt>
                <c:pt idx="13">
                  <c:v>45821</c:v>
                </c:pt>
                <c:pt idx="14">
                  <c:v>47537</c:v>
                </c:pt>
                <c:pt idx="15">
                  <c:v>56898</c:v>
                </c:pt>
                <c:pt idx="16">
                  <c:v>69276</c:v>
                </c:pt>
                <c:pt idx="17">
                  <c:v>81475</c:v>
                </c:pt>
                <c:pt idx="18">
                  <c:v>94482</c:v>
                </c:pt>
                <c:pt idx="19">
                  <c:v>106463</c:v>
                </c:pt>
                <c:pt idx="20">
                  <c:v>109045</c:v>
                </c:pt>
                <c:pt idx="21">
                  <c:v>112009</c:v>
                </c:pt>
                <c:pt idx="22">
                  <c:v>124893</c:v>
                </c:pt>
                <c:pt idx="23">
                  <c:v>138764</c:v>
                </c:pt>
                <c:pt idx="24">
                  <c:v>152171</c:v>
                </c:pt>
                <c:pt idx="25">
                  <c:v>167111</c:v>
                </c:pt>
                <c:pt idx="26">
                  <c:v>181550</c:v>
                </c:pt>
                <c:pt idx="27">
                  <c:v>185624</c:v>
                </c:pt>
                <c:pt idx="28">
                  <c:v>188583</c:v>
                </c:pt>
                <c:pt idx="29">
                  <c:v>200713</c:v>
                </c:pt>
                <c:pt idx="30">
                  <c:v>214614</c:v>
                </c:pt>
                <c:pt idx="31">
                  <c:v>227647</c:v>
                </c:pt>
                <c:pt idx="32">
                  <c:v>240322</c:v>
                </c:pt>
                <c:pt idx="33">
                  <c:v>253536</c:v>
                </c:pt>
                <c:pt idx="34">
                  <c:v>255147</c:v>
                </c:pt>
                <c:pt idx="35">
                  <c:v>256981</c:v>
                </c:pt>
                <c:pt idx="36">
                  <c:v>268297</c:v>
                </c:pt>
                <c:pt idx="37">
                  <c:v>281650</c:v>
                </c:pt>
                <c:pt idx="38">
                  <c:v>296202</c:v>
                </c:pt>
                <c:pt idx="39">
                  <c:v>312532</c:v>
                </c:pt>
                <c:pt idx="40">
                  <c:v>327457</c:v>
                </c:pt>
                <c:pt idx="41">
                  <c:v>330630</c:v>
                </c:pt>
                <c:pt idx="42">
                  <c:v>333789</c:v>
                </c:pt>
                <c:pt idx="43">
                  <c:v>348152</c:v>
                </c:pt>
                <c:pt idx="44">
                  <c:v>363819</c:v>
                </c:pt>
                <c:pt idx="45">
                  <c:v>380728</c:v>
                </c:pt>
                <c:pt idx="46">
                  <c:v>399808</c:v>
                </c:pt>
                <c:pt idx="47">
                  <c:v>418556</c:v>
                </c:pt>
                <c:pt idx="48">
                  <c:v>422565</c:v>
                </c:pt>
                <c:pt idx="49">
                  <c:v>424902</c:v>
                </c:pt>
                <c:pt idx="50">
                  <c:v>439633</c:v>
                </c:pt>
                <c:pt idx="51">
                  <c:v>455582</c:v>
                </c:pt>
                <c:pt idx="52">
                  <c:v>470495</c:v>
                </c:pt>
                <c:pt idx="53">
                  <c:v>488243</c:v>
                </c:pt>
                <c:pt idx="54">
                  <c:v>505762</c:v>
                </c:pt>
                <c:pt idx="55">
                  <c:v>508621</c:v>
                </c:pt>
                <c:pt idx="56">
                  <c:v>510607</c:v>
                </c:pt>
                <c:pt idx="57">
                  <c:v>525661</c:v>
                </c:pt>
                <c:pt idx="58">
                  <c:v>544188</c:v>
                </c:pt>
                <c:pt idx="59">
                  <c:v>563065</c:v>
                </c:pt>
                <c:pt idx="60">
                  <c:v>584646</c:v>
                </c:pt>
                <c:pt idx="61">
                  <c:v>604423</c:v>
                </c:pt>
                <c:pt idx="62">
                  <c:v>607652</c:v>
                </c:pt>
                <c:pt idx="63">
                  <c:v>610466</c:v>
                </c:pt>
                <c:pt idx="64">
                  <c:v>631106</c:v>
                </c:pt>
                <c:pt idx="65">
                  <c:v>658586</c:v>
                </c:pt>
                <c:pt idx="66">
                  <c:v>688588</c:v>
                </c:pt>
                <c:pt idx="67">
                  <c:v>720731</c:v>
                </c:pt>
                <c:pt idx="68">
                  <c:v>749889</c:v>
                </c:pt>
                <c:pt idx="69">
                  <c:v>761489</c:v>
                </c:pt>
                <c:pt idx="70">
                  <c:v>773185</c:v>
                </c:pt>
                <c:pt idx="71">
                  <c:v>802634</c:v>
                </c:pt>
                <c:pt idx="72">
                  <c:v>837710</c:v>
                </c:pt>
                <c:pt idx="73">
                  <c:v>875657</c:v>
                </c:pt>
                <c:pt idx="74">
                  <c:v>917093</c:v>
                </c:pt>
                <c:pt idx="75">
                  <c:v>952769</c:v>
                </c:pt>
                <c:pt idx="76">
                  <c:v>968447</c:v>
                </c:pt>
                <c:pt idx="77">
                  <c:v>981068</c:v>
                </c:pt>
                <c:pt idx="78">
                  <c:v>1010708</c:v>
                </c:pt>
                <c:pt idx="79">
                  <c:v>1050717</c:v>
                </c:pt>
                <c:pt idx="80">
                  <c:v>1088642</c:v>
                </c:pt>
                <c:pt idx="81">
                  <c:v>1127925</c:v>
                </c:pt>
                <c:pt idx="82">
                  <c:v>1165967</c:v>
                </c:pt>
                <c:pt idx="83">
                  <c:v>1180283</c:v>
                </c:pt>
                <c:pt idx="84">
                  <c:v>1188782</c:v>
                </c:pt>
                <c:pt idx="85">
                  <c:v>1217935</c:v>
                </c:pt>
                <c:pt idx="86">
                  <c:v>1248750</c:v>
                </c:pt>
                <c:pt idx="87">
                  <c:v>1281625</c:v>
                </c:pt>
                <c:pt idx="88">
                  <c:v>1316633</c:v>
                </c:pt>
                <c:pt idx="89">
                  <c:v>1351573</c:v>
                </c:pt>
                <c:pt idx="90">
                  <c:v>1363408</c:v>
                </c:pt>
                <c:pt idx="91">
                  <c:v>1372843</c:v>
                </c:pt>
                <c:pt idx="92">
                  <c:v>1407592</c:v>
                </c:pt>
                <c:pt idx="93">
                  <c:v>1445989</c:v>
                </c:pt>
                <c:pt idx="94">
                  <c:v>1486299</c:v>
                </c:pt>
                <c:pt idx="95">
                  <c:v>1532392</c:v>
                </c:pt>
                <c:pt idx="96">
                  <c:v>1549384</c:v>
                </c:pt>
                <c:pt idx="97">
                  <c:v>1562623</c:v>
                </c:pt>
                <c:pt idx="98">
                  <c:v>1573661</c:v>
                </c:pt>
                <c:pt idx="99">
                  <c:v>1583031</c:v>
                </c:pt>
                <c:pt idx="100">
                  <c:v>1622154</c:v>
                </c:pt>
                <c:pt idx="101">
                  <c:v>1657087</c:v>
                </c:pt>
                <c:pt idx="102">
                  <c:v>1710910</c:v>
                </c:pt>
                <c:pt idx="103">
                  <c:v>1765177</c:v>
                </c:pt>
                <c:pt idx="104">
                  <c:v>1792365</c:v>
                </c:pt>
                <c:pt idx="105">
                  <c:v>1811512</c:v>
                </c:pt>
                <c:pt idx="106">
                  <c:v>1863355</c:v>
                </c:pt>
                <c:pt idx="107">
                  <c:v>1913049</c:v>
                </c:pt>
                <c:pt idx="108">
                  <c:v>1965548</c:v>
                </c:pt>
                <c:pt idx="109">
                  <c:v>2024448</c:v>
                </c:pt>
                <c:pt idx="110">
                  <c:v>2082682</c:v>
                </c:pt>
                <c:pt idx="111">
                  <c:v>2106345</c:v>
                </c:pt>
                <c:pt idx="112">
                  <c:v>2123304</c:v>
                </c:pt>
                <c:pt idx="113">
                  <c:v>2172658</c:v>
                </c:pt>
                <c:pt idx="114">
                  <c:v>2220022</c:v>
                </c:pt>
                <c:pt idx="115">
                  <c:v>2271179</c:v>
                </c:pt>
                <c:pt idx="116">
                  <c:v>2330212</c:v>
                </c:pt>
                <c:pt idx="117">
                  <c:v>2382134</c:v>
                </c:pt>
                <c:pt idx="118">
                  <c:v>2403469</c:v>
                </c:pt>
                <c:pt idx="119">
                  <c:v>2421655</c:v>
                </c:pt>
                <c:pt idx="120">
                  <c:v>2470218</c:v>
                </c:pt>
                <c:pt idx="121">
                  <c:v>2520278</c:v>
                </c:pt>
                <c:pt idx="122">
                  <c:v>2580379</c:v>
                </c:pt>
                <c:pt idx="123">
                  <c:v>2646047</c:v>
                </c:pt>
                <c:pt idx="124">
                  <c:v>2707224</c:v>
                </c:pt>
                <c:pt idx="125">
                  <c:v>2728934</c:v>
                </c:pt>
                <c:pt idx="126">
                  <c:v>2749534</c:v>
                </c:pt>
                <c:pt idx="127">
                  <c:v>2814029</c:v>
                </c:pt>
                <c:pt idx="128">
                  <c:v>2877833</c:v>
                </c:pt>
                <c:pt idx="129">
                  <c:v>2946386</c:v>
                </c:pt>
                <c:pt idx="130">
                  <c:v>3020106</c:v>
                </c:pt>
                <c:pt idx="131">
                  <c:v>3092839</c:v>
                </c:pt>
                <c:pt idx="132">
                  <c:v>3122221</c:v>
                </c:pt>
                <c:pt idx="133">
                  <c:v>3147033</c:v>
                </c:pt>
                <c:pt idx="134">
                  <c:v>3214309</c:v>
                </c:pt>
                <c:pt idx="135">
                  <c:v>3284306</c:v>
                </c:pt>
                <c:pt idx="136">
                  <c:v>3358251</c:v>
                </c:pt>
                <c:pt idx="137">
                  <c:v>3435335</c:v>
                </c:pt>
                <c:pt idx="138">
                  <c:v>3510526</c:v>
                </c:pt>
                <c:pt idx="139">
                  <c:v>3542836</c:v>
                </c:pt>
                <c:pt idx="140">
                  <c:v>3569065</c:v>
                </c:pt>
                <c:pt idx="141">
                  <c:v>3638434</c:v>
                </c:pt>
                <c:pt idx="142">
                  <c:v>3710892</c:v>
                </c:pt>
                <c:pt idx="143">
                  <c:v>3789421</c:v>
                </c:pt>
                <c:pt idx="144">
                  <c:v>3874964</c:v>
                </c:pt>
                <c:pt idx="145">
                  <c:v>3957632</c:v>
                </c:pt>
                <c:pt idx="146">
                  <c:v>3998747</c:v>
                </c:pt>
                <c:pt idx="147">
                  <c:v>4029055</c:v>
                </c:pt>
                <c:pt idx="148">
                  <c:v>4096400</c:v>
                </c:pt>
                <c:pt idx="149">
                  <c:v>4166946</c:v>
                </c:pt>
                <c:pt idx="150">
                  <c:v>4253493</c:v>
                </c:pt>
                <c:pt idx="151">
                  <c:v>4339528</c:v>
                </c:pt>
                <c:pt idx="152">
                  <c:v>4427145</c:v>
                </c:pt>
                <c:pt idx="153">
                  <c:v>4468953</c:v>
                </c:pt>
                <c:pt idx="154">
                  <c:v>4502482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praktičtí lékaři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List1!$B$3:$EZ$3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32</c:v>
                </c:pt>
                <c:pt idx="11">
                  <c:v>279</c:v>
                </c:pt>
                <c:pt idx="12">
                  <c:v>1130</c:v>
                </c:pt>
                <c:pt idx="13">
                  <c:v>1303</c:v>
                </c:pt>
                <c:pt idx="14">
                  <c:v>1303</c:v>
                </c:pt>
                <c:pt idx="15">
                  <c:v>1668</c:v>
                </c:pt>
                <c:pt idx="16">
                  <c:v>2270</c:v>
                </c:pt>
                <c:pt idx="17">
                  <c:v>3037</c:v>
                </c:pt>
                <c:pt idx="18">
                  <c:v>4507</c:v>
                </c:pt>
                <c:pt idx="19">
                  <c:v>6009</c:v>
                </c:pt>
                <c:pt idx="20">
                  <c:v>6440</c:v>
                </c:pt>
                <c:pt idx="21">
                  <c:v>6706</c:v>
                </c:pt>
                <c:pt idx="22">
                  <c:v>7679</c:v>
                </c:pt>
                <c:pt idx="23">
                  <c:v>8583</c:v>
                </c:pt>
                <c:pt idx="24">
                  <c:v>10577</c:v>
                </c:pt>
                <c:pt idx="25">
                  <c:v>12035</c:v>
                </c:pt>
                <c:pt idx="26">
                  <c:v>13089</c:v>
                </c:pt>
                <c:pt idx="27">
                  <c:v>13160</c:v>
                </c:pt>
                <c:pt idx="28">
                  <c:v>13289</c:v>
                </c:pt>
                <c:pt idx="29">
                  <c:v>13548</c:v>
                </c:pt>
                <c:pt idx="30">
                  <c:v>13823</c:v>
                </c:pt>
                <c:pt idx="31">
                  <c:v>14044</c:v>
                </c:pt>
                <c:pt idx="32">
                  <c:v>14260</c:v>
                </c:pt>
                <c:pt idx="33">
                  <c:v>14832</c:v>
                </c:pt>
                <c:pt idx="34">
                  <c:v>14925</c:v>
                </c:pt>
                <c:pt idx="35">
                  <c:v>14925</c:v>
                </c:pt>
                <c:pt idx="36">
                  <c:v>15308</c:v>
                </c:pt>
                <c:pt idx="37">
                  <c:v>15912</c:v>
                </c:pt>
                <c:pt idx="38">
                  <c:v>16419</c:v>
                </c:pt>
                <c:pt idx="39">
                  <c:v>17460</c:v>
                </c:pt>
                <c:pt idx="40">
                  <c:v>18297</c:v>
                </c:pt>
                <c:pt idx="41">
                  <c:v>18297</c:v>
                </c:pt>
                <c:pt idx="42">
                  <c:v>18460</c:v>
                </c:pt>
                <c:pt idx="43">
                  <c:v>19255</c:v>
                </c:pt>
                <c:pt idx="44">
                  <c:v>20092</c:v>
                </c:pt>
                <c:pt idx="45">
                  <c:v>21088</c:v>
                </c:pt>
                <c:pt idx="46">
                  <c:v>23332</c:v>
                </c:pt>
                <c:pt idx="47">
                  <c:v>25152</c:v>
                </c:pt>
                <c:pt idx="48">
                  <c:v>25597</c:v>
                </c:pt>
                <c:pt idx="49">
                  <c:v>25616</c:v>
                </c:pt>
                <c:pt idx="50">
                  <c:v>26243</c:v>
                </c:pt>
                <c:pt idx="51">
                  <c:v>27320</c:v>
                </c:pt>
                <c:pt idx="52">
                  <c:v>29268</c:v>
                </c:pt>
                <c:pt idx="53">
                  <c:v>30766</c:v>
                </c:pt>
                <c:pt idx="54">
                  <c:v>31832</c:v>
                </c:pt>
                <c:pt idx="55">
                  <c:v>32063</c:v>
                </c:pt>
                <c:pt idx="56">
                  <c:v>32090</c:v>
                </c:pt>
                <c:pt idx="57">
                  <c:v>32634</c:v>
                </c:pt>
                <c:pt idx="58">
                  <c:v>33461</c:v>
                </c:pt>
                <c:pt idx="59">
                  <c:v>33959</c:v>
                </c:pt>
                <c:pt idx="60">
                  <c:v>35157</c:v>
                </c:pt>
                <c:pt idx="61">
                  <c:v>36321</c:v>
                </c:pt>
                <c:pt idx="62">
                  <c:v>36564</c:v>
                </c:pt>
                <c:pt idx="63">
                  <c:v>36633</c:v>
                </c:pt>
                <c:pt idx="64">
                  <c:v>38531</c:v>
                </c:pt>
                <c:pt idx="65">
                  <c:v>41187</c:v>
                </c:pt>
                <c:pt idx="66">
                  <c:v>45619</c:v>
                </c:pt>
                <c:pt idx="67">
                  <c:v>50440</c:v>
                </c:pt>
                <c:pt idx="68">
                  <c:v>54559</c:v>
                </c:pt>
                <c:pt idx="69">
                  <c:v>55753</c:v>
                </c:pt>
                <c:pt idx="70">
                  <c:v>56121</c:v>
                </c:pt>
                <c:pt idx="71">
                  <c:v>60549</c:v>
                </c:pt>
                <c:pt idx="72">
                  <c:v>67354</c:v>
                </c:pt>
                <c:pt idx="73">
                  <c:v>76421</c:v>
                </c:pt>
                <c:pt idx="74">
                  <c:v>86432</c:v>
                </c:pt>
                <c:pt idx="75">
                  <c:v>96540</c:v>
                </c:pt>
                <c:pt idx="76">
                  <c:v>98680</c:v>
                </c:pt>
                <c:pt idx="77">
                  <c:v>99071</c:v>
                </c:pt>
                <c:pt idx="78">
                  <c:v>105527</c:v>
                </c:pt>
                <c:pt idx="79">
                  <c:v>113773</c:v>
                </c:pt>
                <c:pt idx="80">
                  <c:v>122656</c:v>
                </c:pt>
                <c:pt idx="81">
                  <c:v>132334</c:v>
                </c:pt>
                <c:pt idx="82">
                  <c:v>141144</c:v>
                </c:pt>
                <c:pt idx="83">
                  <c:v>143386</c:v>
                </c:pt>
                <c:pt idx="84">
                  <c:v>143699</c:v>
                </c:pt>
                <c:pt idx="85">
                  <c:v>150803</c:v>
                </c:pt>
                <c:pt idx="86">
                  <c:v>159230</c:v>
                </c:pt>
                <c:pt idx="87">
                  <c:v>167902</c:v>
                </c:pt>
                <c:pt idx="88">
                  <c:v>175810</c:v>
                </c:pt>
                <c:pt idx="89">
                  <c:v>181724</c:v>
                </c:pt>
                <c:pt idx="90">
                  <c:v>182756</c:v>
                </c:pt>
                <c:pt idx="91">
                  <c:v>182849</c:v>
                </c:pt>
                <c:pt idx="92">
                  <c:v>187191</c:v>
                </c:pt>
                <c:pt idx="93">
                  <c:v>194928</c:v>
                </c:pt>
                <c:pt idx="94">
                  <c:v>203661</c:v>
                </c:pt>
                <c:pt idx="95">
                  <c:v>212591</c:v>
                </c:pt>
                <c:pt idx="96">
                  <c:v>213969</c:v>
                </c:pt>
                <c:pt idx="97">
                  <c:v>214350</c:v>
                </c:pt>
                <c:pt idx="98">
                  <c:v>214352</c:v>
                </c:pt>
                <c:pt idx="99">
                  <c:v>214423</c:v>
                </c:pt>
                <c:pt idx="100">
                  <c:v>219678</c:v>
                </c:pt>
                <c:pt idx="101">
                  <c:v>229226</c:v>
                </c:pt>
                <c:pt idx="102">
                  <c:v>242192</c:v>
                </c:pt>
                <c:pt idx="103">
                  <c:v>254782</c:v>
                </c:pt>
                <c:pt idx="104">
                  <c:v>257508</c:v>
                </c:pt>
                <c:pt idx="105">
                  <c:v>257963</c:v>
                </c:pt>
                <c:pt idx="106">
                  <c:v>267858</c:v>
                </c:pt>
                <c:pt idx="107">
                  <c:v>279295</c:v>
                </c:pt>
                <c:pt idx="108">
                  <c:v>291556</c:v>
                </c:pt>
                <c:pt idx="109">
                  <c:v>304319</c:v>
                </c:pt>
                <c:pt idx="110">
                  <c:v>314435</c:v>
                </c:pt>
                <c:pt idx="111">
                  <c:v>315103</c:v>
                </c:pt>
                <c:pt idx="112">
                  <c:v>315267</c:v>
                </c:pt>
                <c:pt idx="113">
                  <c:v>323091</c:v>
                </c:pt>
                <c:pt idx="114">
                  <c:v>332211</c:v>
                </c:pt>
                <c:pt idx="115">
                  <c:v>341722</c:v>
                </c:pt>
                <c:pt idx="116">
                  <c:v>351841</c:v>
                </c:pt>
                <c:pt idx="117">
                  <c:v>359338</c:v>
                </c:pt>
                <c:pt idx="118">
                  <c:v>360046</c:v>
                </c:pt>
                <c:pt idx="119">
                  <c:v>360231</c:v>
                </c:pt>
                <c:pt idx="120">
                  <c:v>367023</c:v>
                </c:pt>
                <c:pt idx="121">
                  <c:v>375909</c:v>
                </c:pt>
                <c:pt idx="122">
                  <c:v>385792</c:v>
                </c:pt>
                <c:pt idx="123">
                  <c:v>396566</c:v>
                </c:pt>
                <c:pt idx="124">
                  <c:v>403393</c:v>
                </c:pt>
                <c:pt idx="125">
                  <c:v>403861</c:v>
                </c:pt>
                <c:pt idx="126">
                  <c:v>403986</c:v>
                </c:pt>
                <c:pt idx="127">
                  <c:v>409357</c:v>
                </c:pt>
                <c:pt idx="128">
                  <c:v>417335</c:v>
                </c:pt>
                <c:pt idx="129">
                  <c:v>427751</c:v>
                </c:pt>
                <c:pt idx="130">
                  <c:v>439713</c:v>
                </c:pt>
                <c:pt idx="131">
                  <c:v>449073</c:v>
                </c:pt>
                <c:pt idx="132">
                  <c:v>449850</c:v>
                </c:pt>
                <c:pt idx="133">
                  <c:v>450146</c:v>
                </c:pt>
                <c:pt idx="134">
                  <c:v>459180</c:v>
                </c:pt>
                <c:pt idx="135">
                  <c:v>470352</c:v>
                </c:pt>
                <c:pt idx="136">
                  <c:v>481302</c:v>
                </c:pt>
                <c:pt idx="137">
                  <c:v>492259</c:v>
                </c:pt>
                <c:pt idx="138">
                  <c:v>500461</c:v>
                </c:pt>
                <c:pt idx="139">
                  <c:v>501255</c:v>
                </c:pt>
                <c:pt idx="140">
                  <c:v>501419</c:v>
                </c:pt>
                <c:pt idx="141">
                  <c:v>508363</c:v>
                </c:pt>
                <c:pt idx="142">
                  <c:v>517703</c:v>
                </c:pt>
                <c:pt idx="143">
                  <c:v>527640</c:v>
                </c:pt>
                <c:pt idx="144">
                  <c:v>539282</c:v>
                </c:pt>
                <c:pt idx="145">
                  <c:v>548847</c:v>
                </c:pt>
                <c:pt idx="146">
                  <c:v>549993</c:v>
                </c:pt>
                <c:pt idx="147">
                  <c:v>550200</c:v>
                </c:pt>
                <c:pt idx="148">
                  <c:v>560165</c:v>
                </c:pt>
                <c:pt idx="149">
                  <c:v>572966</c:v>
                </c:pt>
                <c:pt idx="150">
                  <c:v>586419</c:v>
                </c:pt>
                <c:pt idx="151">
                  <c:v>600839</c:v>
                </c:pt>
                <c:pt idx="152">
                  <c:v>612776</c:v>
                </c:pt>
                <c:pt idx="153">
                  <c:v>613869</c:v>
                </c:pt>
                <c:pt idx="154">
                  <c:v>614082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zařízení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</c:strCache>
            </c:strRef>
          </c:cat>
          <c:val>
            <c:numRef>
              <c:f>List1!$B$4:$EZ$4</c:f>
              <c:numCache>
                <c:formatCode>General</c:formatCode>
                <c:ptCount val="155"/>
                <c:pt idx="0">
                  <c:v>0</c:v>
                </c:pt>
                <c:pt idx="1">
                  <c:v>27</c:v>
                </c:pt>
                <c:pt idx="2">
                  <c:v>82</c:v>
                </c:pt>
                <c:pt idx="3">
                  <c:v>161</c:v>
                </c:pt>
                <c:pt idx="4">
                  <c:v>181</c:v>
                </c:pt>
                <c:pt idx="5">
                  <c:v>181</c:v>
                </c:pt>
                <c:pt idx="6">
                  <c:v>295</c:v>
                </c:pt>
                <c:pt idx="7">
                  <c:v>378</c:v>
                </c:pt>
                <c:pt idx="8">
                  <c:v>420</c:v>
                </c:pt>
                <c:pt idx="9">
                  <c:v>498</c:v>
                </c:pt>
                <c:pt idx="10">
                  <c:v>540</c:v>
                </c:pt>
                <c:pt idx="11">
                  <c:v>604</c:v>
                </c:pt>
                <c:pt idx="12">
                  <c:v>785</c:v>
                </c:pt>
                <c:pt idx="13">
                  <c:v>860</c:v>
                </c:pt>
                <c:pt idx="14">
                  <c:v>895</c:v>
                </c:pt>
                <c:pt idx="15">
                  <c:v>963</c:v>
                </c:pt>
                <c:pt idx="16">
                  <c:v>1339</c:v>
                </c:pt>
                <c:pt idx="17">
                  <c:v>1850</c:v>
                </c:pt>
                <c:pt idx="18">
                  <c:v>2531</c:v>
                </c:pt>
                <c:pt idx="19">
                  <c:v>2989</c:v>
                </c:pt>
                <c:pt idx="20">
                  <c:v>3350</c:v>
                </c:pt>
                <c:pt idx="21">
                  <c:v>3350</c:v>
                </c:pt>
                <c:pt idx="22">
                  <c:v>3751</c:v>
                </c:pt>
                <c:pt idx="23">
                  <c:v>4181</c:v>
                </c:pt>
                <c:pt idx="24">
                  <c:v>5016</c:v>
                </c:pt>
                <c:pt idx="25">
                  <c:v>5893</c:v>
                </c:pt>
                <c:pt idx="26">
                  <c:v>6231</c:v>
                </c:pt>
                <c:pt idx="27">
                  <c:v>6231</c:v>
                </c:pt>
                <c:pt idx="28">
                  <c:v>6251</c:v>
                </c:pt>
                <c:pt idx="29">
                  <c:v>6409</c:v>
                </c:pt>
                <c:pt idx="30">
                  <c:v>6683</c:v>
                </c:pt>
                <c:pt idx="31">
                  <c:v>6910</c:v>
                </c:pt>
                <c:pt idx="32">
                  <c:v>7135</c:v>
                </c:pt>
                <c:pt idx="33">
                  <c:v>7336</c:v>
                </c:pt>
                <c:pt idx="34">
                  <c:v>7432</c:v>
                </c:pt>
                <c:pt idx="35">
                  <c:v>7472</c:v>
                </c:pt>
                <c:pt idx="36">
                  <c:v>7602</c:v>
                </c:pt>
                <c:pt idx="37">
                  <c:v>7926</c:v>
                </c:pt>
                <c:pt idx="38">
                  <c:v>8203</c:v>
                </c:pt>
                <c:pt idx="39">
                  <c:v>8618</c:v>
                </c:pt>
                <c:pt idx="40">
                  <c:v>8912</c:v>
                </c:pt>
                <c:pt idx="41">
                  <c:v>8912</c:v>
                </c:pt>
                <c:pt idx="42">
                  <c:v>8912</c:v>
                </c:pt>
                <c:pt idx="43">
                  <c:v>9120</c:v>
                </c:pt>
                <c:pt idx="44">
                  <c:v>9576</c:v>
                </c:pt>
                <c:pt idx="45">
                  <c:v>10306</c:v>
                </c:pt>
                <c:pt idx="46">
                  <c:v>11370</c:v>
                </c:pt>
                <c:pt idx="47">
                  <c:v>12140</c:v>
                </c:pt>
                <c:pt idx="48">
                  <c:v>12233</c:v>
                </c:pt>
                <c:pt idx="49">
                  <c:v>12233</c:v>
                </c:pt>
                <c:pt idx="50">
                  <c:v>12523</c:v>
                </c:pt>
                <c:pt idx="51">
                  <c:v>13170</c:v>
                </c:pt>
                <c:pt idx="52">
                  <c:v>14214</c:v>
                </c:pt>
                <c:pt idx="53">
                  <c:v>15213</c:v>
                </c:pt>
                <c:pt idx="54">
                  <c:v>15694</c:v>
                </c:pt>
                <c:pt idx="55">
                  <c:v>15699</c:v>
                </c:pt>
                <c:pt idx="56">
                  <c:v>15714</c:v>
                </c:pt>
                <c:pt idx="57">
                  <c:v>16177</c:v>
                </c:pt>
                <c:pt idx="58">
                  <c:v>16607</c:v>
                </c:pt>
                <c:pt idx="59">
                  <c:v>17019</c:v>
                </c:pt>
                <c:pt idx="60">
                  <c:v>17668</c:v>
                </c:pt>
                <c:pt idx="61">
                  <c:v>18120</c:v>
                </c:pt>
                <c:pt idx="62">
                  <c:v>18130</c:v>
                </c:pt>
                <c:pt idx="63">
                  <c:v>18130</c:v>
                </c:pt>
                <c:pt idx="64">
                  <c:v>18304</c:v>
                </c:pt>
                <c:pt idx="65">
                  <c:v>18759</c:v>
                </c:pt>
                <c:pt idx="66">
                  <c:v>19341</c:v>
                </c:pt>
                <c:pt idx="67">
                  <c:v>20056</c:v>
                </c:pt>
                <c:pt idx="68">
                  <c:v>20706</c:v>
                </c:pt>
                <c:pt idx="69">
                  <c:v>20728</c:v>
                </c:pt>
                <c:pt idx="70">
                  <c:v>20822</c:v>
                </c:pt>
                <c:pt idx="71">
                  <c:v>21261</c:v>
                </c:pt>
                <c:pt idx="72">
                  <c:v>21721</c:v>
                </c:pt>
                <c:pt idx="73">
                  <c:v>22510</c:v>
                </c:pt>
                <c:pt idx="74">
                  <c:v>23776</c:v>
                </c:pt>
                <c:pt idx="75">
                  <c:v>24783</c:v>
                </c:pt>
                <c:pt idx="76">
                  <c:v>25216</c:v>
                </c:pt>
                <c:pt idx="77">
                  <c:v>25354</c:v>
                </c:pt>
                <c:pt idx="78">
                  <c:v>26139</c:v>
                </c:pt>
                <c:pt idx="79">
                  <c:v>26939</c:v>
                </c:pt>
                <c:pt idx="80">
                  <c:v>27761</c:v>
                </c:pt>
                <c:pt idx="81">
                  <c:v>28734</c:v>
                </c:pt>
                <c:pt idx="82">
                  <c:v>29461</c:v>
                </c:pt>
                <c:pt idx="83">
                  <c:v>29875</c:v>
                </c:pt>
                <c:pt idx="84">
                  <c:v>29933</c:v>
                </c:pt>
                <c:pt idx="85">
                  <c:v>30154</c:v>
                </c:pt>
                <c:pt idx="86">
                  <c:v>30422</c:v>
                </c:pt>
                <c:pt idx="87">
                  <c:v>31031</c:v>
                </c:pt>
                <c:pt idx="88">
                  <c:v>31967</c:v>
                </c:pt>
                <c:pt idx="89">
                  <c:v>33039</c:v>
                </c:pt>
                <c:pt idx="90">
                  <c:v>33331</c:v>
                </c:pt>
                <c:pt idx="91">
                  <c:v>33386</c:v>
                </c:pt>
                <c:pt idx="92">
                  <c:v>33603</c:v>
                </c:pt>
                <c:pt idx="93">
                  <c:v>33954</c:v>
                </c:pt>
                <c:pt idx="94">
                  <c:v>34699</c:v>
                </c:pt>
                <c:pt idx="95">
                  <c:v>36840</c:v>
                </c:pt>
                <c:pt idx="96">
                  <c:v>37912</c:v>
                </c:pt>
                <c:pt idx="97">
                  <c:v>38687</c:v>
                </c:pt>
                <c:pt idx="98">
                  <c:v>38837</c:v>
                </c:pt>
                <c:pt idx="99">
                  <c:v>38839</c:v>
                </c:pt>
                <c:pt idx="100">
                  <c:v>39551</c:v>
                </c:pt>
                <c:pt idx="101">
                  <c:v>40260</c:v>
                </c:pt>
                <c:pt idx="102">
                  <c:v>42290</c:v>
                </c:pt>
                <c:pt idx="103">
                  <c:v>43996</c:v>
                </c:pt>
                <c:pt idx="104">
                  <c:v>44529</c:v>
                </c:pt>
                <c:pt idx="105">
                  <c:v>44589</c:v>
                </c:pt>
                <c:pt idx="106">
                  <c:v>45294</c:v>
                </c:pt>
                <c:pt idx="107">
                  <c:v>45709</c:v>
                </c:pt>
                <c:pt idx="108">
                  <c:v>46590</c:v>
                </c:pt>
                <c:pt idx="109">
                  <c:v>47866</c:v>
                </c:pt>
                <c:pt idx="110">
                  <c:v>49232</c:v>
                </c:pt>
                <c:pt idx="111">
                  <c:v>50388</c:v>
                </c:pt>
                <c:pt idx="112">
                  <c:v>50832</c:v>
                </c:pt>
                <c:pt idx="113">
                  <c:v>52453</c:v>
                </c:pt>
                <c:pt idx="114">
                  <c:v>53535</c:v>
                </c:pt>
                <c:pt idx="115">
                  <c:v>54233</c:v>
                </c:pt>
                <c:pt idx="116">
                  <c:v>56216</c:v>
                </c:pt>
                <c:pt idx="117">
                  <c:v>57959</c:v>
                </c:pt>
                <c:pt idx="118">
                  <c:v>58671</c:v>
                </c:pt>
                <c:pt idx="119">
                  <c:v>58732</c:v>
                </c:pt>
                <c:pt idx="120">
                  <c:v>59186</c:v>
                </c:pt>
                <c:pt idx="121">
                  <c:v>59815</c:v>
                </c:pt>
                <c:pt idx="122">
                  <c:v>60519</c:v>
                </c:pt>
                <c:pt idx="123">
                  <c:v>62977</c:v>
                </c:pt>
                <c:pt idx="124">
                  <c:v>64865</c:v>
                </c:pt>
                <c:pt idx="125">
                  <c:v>65085</c:v>
                </c:pt>
                <c:pt idx="126">
                  <c:v>65304</c:v>
                </c:pt>
                <c:pt idx="127">
                  <c:v>65916</c:v>
                </c:pt>
                <c:pt idx="128">
                  <c:v>66470</c:v>
                </c:pt>
                <c:pt idx="129">
                  <c:v>67238</c:v>
                </c:pt>
                <c:pt idx="130">
                  <c:v>69614</c:v>
                </c:pt>
                <c:pt idx="131">
                  <c:v>72065</c:v>
                </c:pt>
                <c:pt idx="132">
                  <c:v>72654</c:v>
                </c:pt>
                <c:pt idx="133">
                  <c:v>72714</c:v>
                </c:pt>
                <c:pt idx="134">
                  <c:v>73730</c:v>
                </c:pt>
                <c:pt idx="135">
                  <c:v>74702</c:v>
                </c:pt>
                <c:pt idx="136">
                  <c:v>76200</c:v>
                </c:pt>
                <c:pt idx="137">
                  <c:v>78858</c:v>
                </c:pt>
                <c:pt idx="138">
                  <c:v>80499</c:v>
                </c:pt>
                <c:pt idx="139">
                  <c:v>81048</c:v>
                </c:pt>
                <c:pt idx="140">
                  <c:v>81409</c:v>
                </c:pt>
                <c:pt idx="141">
                  <c:v>82691</c:v>
                </c:pt>
                <c:pt idx="142">
                  <c:v>84059</c:v>
                </c:pt>
                <c:pt idx="143">
                  <c:v>85984</c:v>
                </c:pt>
                <c:pt idx="144">
                  <c:v>88304</c:v>
                </c:pt>
                <c:pt idx="145">
                  <c:v>90060</c:v>
                </c:pt>
                <c:pt idx="146">
                  <c:v>90528</c:v>
                </c:pt>
                <c:pt idx="147">
                  <c:v>91034</c:v>
                </c:pt>
                <c:pt idx="148">
                  <c:v>92156</c:v>
                </c:pt>
                <c:pt idx="149">
                  <c:v>93423</c:v>
                </c:pt>
                <c:pt idx="150">
                  <c:v>95195</c:v>
                </c:pt>
                <c:pt idx="151">
                  <c:v>98126</c:v>
                </c:pt>
                <c:pt idx="152">
                  <c:v>100579</c:v>
                </c:pt>
                <c:pt idx="153">
                  <c:v>101451</c:v>
                </c:pt>
                <c:pt idx="154">
                  <c:v>102123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049283221929"/>
          <c:y val="0.13981441461723335"/>
          <c:w val="0.15528177403813997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9614633264263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Karlovarský kraj</c:v>
                </c:pt>
                <c:pt idx="4">
                  <c:v>Jihomoravský kraj</c:v>
                </c:pt>
                <c:pt idx="5">
                  <c:v>Zlínský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44.715238890000002</c:v>
                </c:pt>
                <c:pt idx="1">
                  <c:v>38.748154970000002</c:v>
                </c:pt>
                <c:pt idx="2">
                  <c:v>37.128681329999999</c:v>
                </c:pt>
                <c:pt idx="3">
                  <c:v>36.38697492</c:v>
                </c:pt>
                <c:pt idx="4">
                  <c:v>36.312490220000001</c:v>
                </c:pt>
                <c:pt idx="5">
                  <c:v>35.704915720000002</c:v>
                </c:pt>
                <c:pt idx="6">
                  <c:v>35.674523960000002</c:v>
                </c:pt>
                <c:pt idx="7">
                  <c:v>35.517006909999999</c:v>
                </c:pt>
                <c:pt idx="8">
                  <c:v>35.299704779999999</c:v>
                </c:pt>
                <c:pt idx="9">
                  <c:v>34.989958399999999</c:v>
                </c:pt>
                <c:pt idx="10">
                  <c:v>34.89412609</c:v>
                </c:pt>
                <c:pt idx="11">
                  <c:v>33.787401549999998</c:v>
                </c:pt>
                <c:pt idx="12">
                  <c:v>33.021000010000002</c:v>
                </c:pt>
                <c:pt idx="13">
                  <c:v>31.074712730000002</c:v>
                </c:pt>
                <c:pt idx="14">
                  <c:v>29.095699060000001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37.390636200000003</c:v>
                </c:pt>
                <c:pt idx="1">
                  <c:v>37.270312599999997</c:v>
                </c:pt>
                <c:pt idx="2">
                  <c:v>36.636567999999997</c:v>
                </c:pt>
                <c:pt idx="3">
                  <c:v>35.997743</c:v>
                </c:pt>
                <c:pt idx="4">
                  <c:v>35.7937479</c:v>
                </c:pt>
                <c:pt idx="5">
                  <c:v>35.674523999999998</c:v>
                </c:pt>
                <c:pt idx="6">
                  <c:v>35.547092999999997</c:v>
                </c:pt>
                <c:pt idx="7">
                  <c:v>35.348609500000002</c:v>
                </c:pt>
                <c:pt idx="8">
                  <c:v>34.999940799999997</c:v>
                </c:pt>
                <c:pt idx="9">
                  <c:v>34.6861259</c:v>
                </c:pt>
                <c:pt idx="10">
                  <c:v>34.412667599999999</c:v>
                </c:pt>
                <c:pt idx="11">
                  <c:v>34.263462099999998</c:v>
                </c:pt>
                <c:pt idx="12">
                  <c:v>33.639587499999998</c:v>
                </c:pt>
                <c:pt idx="13">
                  <c:v>33.336712200000001</c:v>
                </c:pt>
                <c:pt idx="14">
                  <c:v>33.269375099999998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91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146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30. 5.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108618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644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1 442 084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3 776 603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5 218 687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981268"/>
            <a:ext cx="1228553" cy="4665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5 716 510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324475" y="1068691"/>
            <a:ext cx="4142875" cy="2807983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3 010 560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211 200 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96 000 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3 075 230 -  3 232 230 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2 455 030  </a:t>
            </a:r>
          </a:p>
          <a:p>
            <a:r>
              <a:rPr lang="cs-CZ" sz="1600" dirty="0"/>
              <a:t>Moderna		307 200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58 000 - 215 000 </a:t>
            </a:r>
          </a:p>
        </p:txBody>
      </p:sp>
    </p:spTree>
    <p:extLst>
      <p:ext uri="{BB962C8B-B14F-4D97-AF65-F5344CB8AC3E}">
        <p14:creationId xmlns:p14="http://schemas.microsoft.com/office/powerpoint/2010/main" val="568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665060"/>
            <a:ext cx="118389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72 %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614 000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432 000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14 % senioři 80+ a 42 % senioři ve věkové kategorii 70–79 let, 15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F147539-2A00-4AA6-9D81-4C2FD1C3D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63447"/>
              </p:ext>
            </p:extLst>
          </p:nvPr>
        </p:nvGraphicFramePr>
        <p:xfrm>
          <a:off x="5514975" y="1962942"/>
          <a:ext cx="6477000" cy="45902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11739130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9728712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61969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8326048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5260701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02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86374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9080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2985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6344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8716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115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60479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733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0198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4519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452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30553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159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07059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2A5807-3455-460B-8E02-9E5D901E2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1072"/>
              </p:ext>
            </p:extLst>
          </p:nvPr>
        </p:nvGraphicFramePr>
        <p:xfrm>
          <a:off x="3124199" y="1962943"/>
          <a:ext cx="1190625" cy="4590240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2145790814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171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1223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491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74405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9205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74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764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68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23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5793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2752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50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241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1351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0353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30. 5. 2021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1193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(61,5 %)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9 607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24 462 (35,0 %)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16 023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8 339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11 534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6 109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21 244 (42,3 %)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12 716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4 883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5 318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(66,2 %)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5 182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10 023 (37,0 %)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5 922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2 405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3 561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2 668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8 202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5 198 (26,6 %)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1 844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1 599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1 834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8 369 (41,2 %)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6 359 (31,3 %)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2 068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1 673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(66,5 %)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2 964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11 240 (42,7 %)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6 473 (24,6 %)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2 423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3 212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5 241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10 373 (36,1 %)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6 214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3 105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3 772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5 386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17 811 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9 456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3 387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4 478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5 679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14 845 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6 968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2 714 (8,0 %)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3 527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2 851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8 647 (43,4 %)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4 755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1 878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1 793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12 706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41 627 (46,1 %)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21 299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7 242 (8,0 %)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7 361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6 630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24 350 (47,6 %)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12 842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3 843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3 471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14 931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 (43,9 %)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11 746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4 068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4 155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12 199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29 609 (39,9 %)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15 750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7 778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8 816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3 577 (71,6 %)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93 987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258 127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141 721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55 977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64 270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30. 5.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838144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893338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48893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35896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9004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4 502 482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614 082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2431C77-3094-48A3-9AFE-FEF23564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8603"/>
              </p:ext>
            </p:extLst>
          </p:nvPr>
        </p:nvGraphicFramePr>
        <p:xfrm>
          <a:off x="2447924" y="1420018"/>
          <a:ext cx="7820028" cy="4694160"/>
        </p:xfrm>
        <a:graphic>
          <a:graphicData uri="http://schemas.openxmlformats.org/drawingml/2006/table">
            <a:tbl>
              <a:tblPr/>
              <a:tblGrid>
                <a:gridCol w="1303338">
                  <a:extLst>
                    <a:ext uri="{9D8B030D-6E8A-4147-A177-3AD203B41FA5}">
                      <a16:colId xmlns:a16="http://schemas.microsoft.com/office/drawing/2014/main" val="4071066173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63211907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40028660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29772568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81834679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40441571"/>
                    </a:ext>
                  </a:extLst>
                </a:gridCol>
              </a:tblGrid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99563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88714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40839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4856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1182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50649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1003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7483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7119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4451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2557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50236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387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4667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2247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3394315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213771"/>
              </p:ext>
            </p:extLst>
          </p:nvPr>
        </p:nvGraphicFramePr>
        <p:xfrm>
          <a:off x="634134" y="812546"/>
          <a:ext cx="10938740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0850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4041696953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744 284 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69 965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24 296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502 343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50 270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297 614 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27 093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2 598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258 045 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19 511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6 178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122 464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20 303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328 262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26 312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31 227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169 274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28 705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3 520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247 568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40 518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3 277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186 144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33 733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3 217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220 249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19 924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3 054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488 877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90 235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7 712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243 525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51 136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1 735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218 711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62 225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2 068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475 122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74 152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12 086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4 502 482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614 082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102 123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76173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19 %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(26 %),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898209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00633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596 986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213 426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106 727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434 053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207 131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3 817 808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180 729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288 400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206 805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416 229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406 757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34,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34,00–36,99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37,00–39,99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173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211344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34,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34,00–35,49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35,50–36,99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37,0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445889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235 775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294 103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3 817 808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205 064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206 864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484 911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410 486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457 446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64 102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40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16C1CB2-9B11-4E96-97B7-C3DAB472C60E}"/>
              </a:ext>
            </a:extLst>
          </p:cNvPr>
          <p:cNvGraphicFramePr>
            <a:graphicFrameLocks noGrp="1"/>
          </p:cNvGraphicFramePr>
          <p:nvPr/>
        </p:nvGraphicFramePr>
        <p:xfrm>
          <a:off x="2386861" y="1275951"/>
          <a:ext cx="9624165" cy="5287605"/>
        </p:xfrm>
        <a:graphic>
          <a:graphicData uri="http://schemas.openxmlformats.org/drawingml/2006/table">
            <a:tbl>
              <a:tblPr/>
              <a:tblGrid>
                <a:gridCol w="641611">
                  <a:extLst>
                    <a:ext uri="{9D8B030D-6E8A-4147-A177-3AD203B41FA5}">
                      <a16:colId xmlns:a16="http://schemas.microsoft.com/office/drawing/2014/main" val="2294296102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72024085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66472436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7335885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57653297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9931070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71057997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3542082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361375948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6477085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9842081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12387144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96649970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00024426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7843147"/>
                    </a:ext>
                  </a:extLst>
                </a:gridCol>
              </a:tblGrid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7846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274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5685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9174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6638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692037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902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13132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6151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608898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618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5867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7244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10260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973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93468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156 856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188 815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262 284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231 723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550 863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278 907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265 996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537 352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642 473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662 332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324 385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284 465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141 741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396 340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203 862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280 432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577 090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295 249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281 639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77 021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3 043 167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1 130 244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307 115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180 708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30. 5.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5 218 687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3 817 808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1 442 084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429 348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93 001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dirty="0"/>
              <a:t>38 178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5D76C0B-EEEC-4006-A687-BD459349AD51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1259351"/>
          <a:ext cx="9380168" cy="5295952"/>
        </p:xfrm>
        <a:graphic>
          <a:graphicData uri="http://schemas.openxmlformats.org/drawingml/2006/table">
            <a:tbl>
              <a:tblPr/>
              <a:tblGrid>
                <a:gridCol w="670012">
                  <a:extLst>
                    <a:ext uri="{9D8B030D-6E8A-4147-A177-3AD203B41FA5}">
                      <a16:colId xmlns:a16="http://schemas.microsoft.com/office/drawing/2014/main" val="7227173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593619798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47502932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296983440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556099871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2985556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9955827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23233452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016075256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731623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7034949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40362964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07523981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864185895"/>
                    </a:ext>
                  </a:extLst>
                </a:gridCol>
              </a:tblGrid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20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7395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6845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92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301397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879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437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77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5884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47164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93570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94731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6916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1521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1131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4089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09952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642 473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662 332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156 856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188 815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262 284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231 723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550 863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278 907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265 996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537 352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838 545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553 427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327 305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283 734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385 801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291 363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586 824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296 396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283 004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561 360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30.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6" y="909726"/>
            <a:ext cx="1058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roste podíl očkovaných seniorů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a více let.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4912" y="265113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90842" y="3224452"/>
            <a:ext cx="11210315" cy="267765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>
                <a:solidFill>
                  <a:srgbClr val="FFFFFF"/>
                </a:solidFill>
              </a:rPr>
              <a:t>Jsou očkování zdravotničtí pracovníci (9,5 % celku), klienti a pracovníci sociálních služeb (4,5 %), senioři 80+ (10,6 %), senioři 70-79 let (23,8 %), senioři 60-69 let (17,5 %), chronicky nemocní (3,5 %), pracovníci ve školství (5,4 %), pracovníci kritické infrastruktury (2,9 %), osoby 50-59 let (10,7 %), osoby 40-49 let (9,6 %), osoby 30-39 let (1,5 %) a ostatní (0,5 %).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1992" y="6067148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1371BB36-B018-4560-8740-D9BF4B03F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21022"/>
              </p:ext>
            </p:extLst>
          </p:nvPr>
        </p:nvGraphicFramePr>
        <p:xfrm>
          <a:off x="2578100" y="1439068"/>
          <a:ext cx="9123216" cy="4964784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59985328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699928312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546900658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14871118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915536303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94316400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356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02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19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367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074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029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077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915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941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05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334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305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1352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950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15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78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6663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623 815 dávek, z toho 280 923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2456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3B774A38-9A82-4776-99A3-DBAEEEB25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610772"/>
              </p:ext>
            </p:extLst>
          </p:nvPr>
        </p:nvGraphicFramePr>
        <p:xfrm>
          <a:off x="2574924" y="1439068"/>
          <a:ext cx="9126390" cy="4964784"/>
        </p:xfrm>
        <a:graphic>
          <a:graphicData uri="http://schemas.openxmlformats.org/drawingml/2006/table">
            <a:tbl>
              <a:tblPr/>
              <a:tblGrid>
                <a:gridCol w="1521065">
                  <a:extLst>
                    <a:ext uri="{9D8B030D-6E8A-4147-A177-3AD203B41FA5}">
                      <a16:colId xmlns:a16="http://schemas.microsoft.com/office/drawing/2014/main" val="2029815849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2618908173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514321429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3998176607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1743599445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337331370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0998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3321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0740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967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821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103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5909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239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0236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2405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7510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1369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4126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08268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2281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27274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7516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809 322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1 307 757 dávek, z toho 507 885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11216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BD4C135-F4EC-4EC8-AC29-F0B198B89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76629"/>
              </p:ext>
            </p:extLst>
          </p:nvPr>
        </p:nvGraphicFramePr>
        <p:xfrm>
          <a:off x="2578100" y="1439068"/>
          <a:ext cx="9123216" cy="4964784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389473025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851021245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236311041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80947582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753352609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427316425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06140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426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91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7873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620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5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8344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4967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14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64247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76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686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8054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7336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7581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3395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472 602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559 914 dávek, z toho 95 057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1493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95A2F6B-ABCD-451B-B5D6-9084499F3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88276"/>
              </p:ext>
            </p:extLst>
          </p:nvPr>
        </p:nvGraphicFramePr>
        <p:xfrm>
          <a:off x="2584449" y="1439068"/>
          <a:ext cx="9116868" cy="4964784"/>
        </p:xfrm>
        <a:graphic>
          <a:graphicData uri="http://schemas.openxmlformats.org/drawingml/2006/table">
            <a:tbl>
              <a:tblPr/>
              <a:tblGrid>
                <a:gridCol w="1519478">
                  <a:extLst>
                    <a:ext uri="{9D8B030D-6E8A-4147-A177-3AD203B41FA5}">
                      <a16:colId xmlns:a16="http://schemas.microsoft.com/office/drawing/2014/main" val="1296045081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4241892891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753184440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3854937507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396533507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197413206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331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519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079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563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6655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545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264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6870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914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3652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6796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481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910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061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03990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6353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1735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467 271 dávek, z toho 79 861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320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5992DE1-CF79-4999-8F1E-E255465D1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77496"/>
              </p:ext>
            </p:extLst>
          </p:nvPr>
        </p:nvGraphicFramePr>
        <p:xfrm>
          <a:off x="2584454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70173937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21189958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3054155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1880370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9958431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68515587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3500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340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8459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5984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388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1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8336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09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688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069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780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321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28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314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5697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680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2347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473 340 dávek, z toho 90 186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649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7FAD9FFC-0A97-4021-9987-E52A4C4F8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557510"/>
              </p:ext>
            </p:extLst>
          </p:nvPr>
        </p:nvGraphicFramePr>
        <p:xfrm>
          <a:off x="2584450" y="1429544"/>
          <a:ext cx="9116862" cy="497430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58129745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83596336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66609030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78461601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12866397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007673851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6815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1627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1267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3493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07237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0544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2213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3497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2701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19664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0882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8821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97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09137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57275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66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6332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446 256 dávek, z toho 80 032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785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59C8F16-7F6C-4B4C-A503-6FA133654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56561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60244565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6212428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2909221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5218991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93616989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666574056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4759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5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13922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7841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1904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38304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5971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486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4218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0278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5781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4940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2410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171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096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200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327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8315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512 398 dávek, z toho 90 864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9321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18C0176-4FA7-4325-AF99-71C260BF1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20877"/>
              </p:ext>
            </p:extLst>
          </p:nvPr>
        </p:nvGraphicFramePr>
        <p:xfrm>
          <a:off x="2583708" y="1439068"/>
          <a:ext cx="9117606" cy="4964784"/>
        </p:xfrm>
        <a:graphic>
          <a:graphicData uri="http://schemas.openxmlformats.org/drawingml/2006/table">
            <a:tbl>
              <a:tblPr/>
              <a:tblGrid>
                <a:gridCol w="1519601">
                  <a:extLst>
                    <a:ext uri="{9D8B030D-6E8A-4147-A177-3AD203B41FA5}">
                      <a16:colId xmlns:a16="http://schemas.microsoft.com/office/drawing/2014/main" val="3647570668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3206865396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3720910244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1090133955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573274373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3988840745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6486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5764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10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5013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5532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5773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113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080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015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0070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C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4143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937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758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2913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8206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518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33030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40–45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301 986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40–45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40–45 let aplikováno </a:t>
            </a:r>
            <a:r>
              <a:rPr lang="pl-PL" sz="1400" i="1" dirty="0"/>
              <a:t>376 561 dávek, z toho 77 002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1427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461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212 755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152 013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111 476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19 440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90 373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79 333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65 818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100 283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76 212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56 669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43 542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80 338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60 063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48 231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157 523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476 438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124 232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85 089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62 462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78 945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149 897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114 907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1 442 084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4 171 253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1 130 244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487 370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180 708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93 001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30. 5. 2021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77290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1F26FA6-54E9-4ABF-A8E0-058F5B303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04055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34054024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7414805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08718825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74551640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30245160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7328986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8358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C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0634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6263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2744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132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1235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0275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35336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9960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019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1564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415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6445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6900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66595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90905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7701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35–39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35–39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35–39 let aplikováno </a:t>
            </a:r>
            <a:r>
              <a:rPr lang="pl-PL" sz="1400" i="1" dirty="0"/>
              <a:t>181 397 dávek, z toho 50 382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740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1952BAA-1C0B-49B4-B971-2B4C0C879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6115"/>
              </p:ext>
            </p:extLst>
          </p:nvPr>
        </p:nvGraphicFramePr>
        <p:xfrm>
          <a:off x="2583708" y="1439068"/>
          <a:ext cx="9117606" cy="4964784"/>
        </p:xfrm>
        <a:graphic>
          <a:graphicData uri="http://schemas.openxmlformats.org/drawingml/2006/table">
            <a:tbl>
              <a:tblPr/>
              <a:tblGrid>
                <a:gridCol w="1519601">
                  <a:extLst>
                    <a:ext uri="{9D8B030D-6E8A-4147-A177-3AD203B41FA5}">
                      <a16:colId xmlns:a16="http://schemas.microsoft.com/office/drawing/2014/main" val="3779001020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738697335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2826802123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4256436456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929610598"/>
                    </a:ext>
                  </a:extLst>
                </a:gridCol>
                <a:gridCol w="1519601">
                  <a:extLst>
                    <a:ext uri="{9D8B030D-6E8A-4147-A177-3AD203B41FA5}">
                      <a16:colId xmlns:a16="http://schemas.microsoft.com/office/drawing/2014/main" val="4011366048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021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9380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735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3733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092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425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619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7177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3664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259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8514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6114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1206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1174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35629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9613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2086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30–35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30–35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30–35 let aplikováno </a:t>
            </a:r>
            <a:r>
              <a:rPr lang="pl-PL" sz="1400" i="1" dirty="0"/>
              <a:t>103 876 dávek, z toho 34 203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380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2A3E67-EB80-47BD-B6B5-B73BE5665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02999"/>
              </p:ext>
            </p:extLst>
          </p:nvPr>
        </p:nvGraphicFramePr>
        <p:xfrm>
          <a:off x="2587626" y="1440974"/>
          <a:ext cx="9113688" cy="496288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4510628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7444585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7238731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24347773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54794462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55861489"/>
                    </a:ext>
                  </a:extLst>
                </a:gridCol>
              </a:tblGrid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83698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55330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0154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34451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0162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93946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39112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24028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02238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80811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2227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3454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2560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1904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3566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6254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68938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424 904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410 486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3 817 808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30. 5. 2021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5 218 687 dávek, z toho 1 442 084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091317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15135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640823"/>
              </p:ext>
            </p:extLst>
          </p:nvPr>
        </p:nvGraphicFramePr>
        <p:xfrm>
          <a:off x="10280362" y="1316917"/>
          <a:ext cx="1721139" cy="4493621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1 307 757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623 815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559 914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473 340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467 271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420 390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376 561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40182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49649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32064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493 923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372 798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236 810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69840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C95B4FE-2C7E-4987-A941-52E3FCFD6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76682"/>
              </p:ext>
            </p:extLst>
          </p:nvPr>
        </p:nvGraphicFramePr>
        <p:xfrm>
          <a:off x="2009774" y="4401344"/>
          <a:ext cx="9982332" cy="1897800"/>
        </p:xfrm>
        <a:graphic>
          <a:graphicData uri="http://schemas.openxmlformats.org/drawingml/2006/table">
            <a:tbl>
              <a:tblPr/>
              <a:tblGrid>
                <a:gridCol w="831861">
                  <a:extLst>
                    <a:ext uri="{9D8B030D-6E8A-4147-A177-3AD203B41FA5}">
                      <a16:colId xmlns:a16="http://schemas.microsoft.com/office/drawing/2014/main" val="3544829449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18247085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831718235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90043390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482253369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810247375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432241929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847958568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31858290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945474922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890168400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776548392"/>
                    </a:ext>
                  </a:extLst>
                </a:gridCol>
              </a:tblGrid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C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2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8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5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851468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0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D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95307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B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1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8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E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67683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6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C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03257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30.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83590"/>
              </p:ext>
            </p:extLst>
          </p:nvPr>
        </p:nvGraphicFramePr>
        <p:xfrm>
          <a:off x="215256" y="683163"/>
          <a:ext cx="11776852" cy="5615979"/>
        </p:xfrm>
        <a:graphic>
          <a:graphicData uri="http://schemas.openxmlformats.org/drawingml/2006/table">
            <a:tbl>
              <a:tblPr/>
              <a:tblGrid>
                <a:gridCol w="1791892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045774532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297660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94889493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30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453 370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35 474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69 280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33 784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27 570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27 588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26 070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33 879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48 441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(5,42 %)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62 280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(8,27 %)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70 878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(9,86 %)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18 126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277 927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14 899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18 165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9 203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(1,37 %)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8 792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11 602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13 718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24 291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40 220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57 472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66 702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(9,28 %)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12 863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175 443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20 575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51 115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24 581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(3,66 %)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18 778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15 986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12 352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9 588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8 221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4 808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4 176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5 263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437 854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8 772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18 919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14 780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(2,20 %)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16 724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22 713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29 558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57 513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(6,52 %)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102 622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(11,49 %)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99 601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(13,22 %)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62 807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(8,74 %)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3 845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434 085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8 147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17 442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14 294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16 443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22 453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29 342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57 361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(6,50 %)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102 542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99 551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(13,22 %)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62 756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(8,73 %)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3 754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625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1 477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486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281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2 375 725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(22,20 %)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64 659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(14,45 %)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301 437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(29,03 %)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377 545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(56,15 %)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313 407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(50,11 %)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297 021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(44,35 %)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289 254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(41,86 %)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333 684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(37,81 %)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224 984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(25,19 %)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81 857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(10,87 %)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40 903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50 974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1 442 084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(13,48 %)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280 923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(62,77 %)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507 885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(48,91 %)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95 057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(14,14 %)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79 861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90 186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(13,47 %)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80 032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90 864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77 002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(8,62 %)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50 382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36 085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53 807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3 817 809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(35,67 %)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345 582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(77,22 %)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809 322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(77,94 %)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472 602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(70,28 %)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393 268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(62,88 %)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387 207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(57,82 %)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369 286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(53,44 %)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424 548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(48,10 %)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301 986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(33,80 %)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132 239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(17,55 %)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76 988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104 781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(3,17 %)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4 709 033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(44,00 %)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389 828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897 521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(86,43 %)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521 166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(77,51 %)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437 562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(69,96 %)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437 508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(65,33 %)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424 914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(61,49 %)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515 940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(58,46 %)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453 049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(50,72 %)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294 120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(39,04 %)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210 673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(29,30 %)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126 752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219684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30.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639772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7511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/>
        </p:nvGraphicFramePr>
        <p:xfrm>
          <a:off x="10896970" y="1873689"/>
          <a:ext cx="975360" cy="44032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6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30.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790047"/>
              </p:ext>
            </p:extLst>
          </p:nvPr>
        </p:nvGraphicFramePr>
        <p:xfrm>
          <a:off x="220972" y="701213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368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838011"/>
              </p:ext>
            </p:extLst>
          </p:nvPr>
        </p:nvGraphicFramePr>
        <p:xfrm>
          <a:off x="10897964" y="16859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2473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7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E19ECA53-3D8B-4DFF-9FB3-25B6A9B71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87270"/>
              </p:ext>
            </p:extLst>
          </p:nvPr>
        </p:nvGraphicFramePr>
        <p:xfrm>
          <a:off x="5588000" y="1448594"/>
          <a:ext cx="5013326" cy="5025330"/>
        </p:xfrm>
        <a:graphic>
          <a:graphicData uri="http://schemas.openxmlformats.org/drawingml/2006/table">
            <a:tbl>
              <a:tblPr/>
              <a:tblGrid>
                <a:gridCol w="2470150">
                  <a:extLst>
                    <a:ext uri="{9D8B030D-6E8A-4147-A177-3AD203B41FA5}">
                      <a16:colId xmlns:a16="http://schemas.microsoft.com/office/drawing/2014/main" val="3247601789"/>
                    </a:ext>
                  </a:extLst>
                </a:gridCol>
                <a:gridCol w="2543176">
                  <a:extLst>
                    <a:ext uri="{9D8B030D-6E8A-4147-A177-3AD203B41FA5}">
                      <a16:colId xmlns:a16="http://schemas.microsoft.com/office/drawing/2014/main" val="2838409460"/>
                    </a:ext>
                  </a:extLst>
                </a:gridCol>
              </a:tblGrid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22165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252140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24314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5455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84340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6890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441249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5675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983331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8121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128540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323909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75941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5762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03237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6252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8361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5863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30. 5.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42253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9 015 (2,3 %)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3 376 (0,9 %)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37 666 (7,9 %)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19 175 (4,0 %)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58 068 (9,4 %)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31 237 (5,0 %)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76 988 (10,7 %)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36 085 (5,0 %)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132 239 (17,6 %)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50 382 (6,7 %)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301 986 (33,8 %)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77 002 (8,6 %)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424 547 (48,1 %)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90 864 (10,3 %)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369 286 (53,4 %)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80 032 (11,6 %)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387 207 (57,8 %)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90 186 (13,5 %)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393 268 (62,9 %)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79 861 (12,8 %)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472 602 (70,3 %)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95 057 (14,1 %)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476 378 (76,7 %)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282 640 (45,5 %)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332 944 (79,8 %)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225 245 (54,0 %)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197 257 (80,8 %)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159 979 (65,5 %)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104 358 (75,4 %)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85 241 (61,6 %)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37 311 (69,3 %)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30 323 (56,4 %)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6 656 (60,0 %)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5 380 (48,5 %)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3 817 776 (43,0 %)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1 442 065 (16,2 %)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588563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56078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30.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838 545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553 427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327 305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283 734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143 108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385 801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201 499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291 363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223 094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243 227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586 824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296 396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283 004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561 360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5 218 687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0229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9969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20530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D924A996-4FFB-428D-B026-DB037505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987881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14561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30.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246 611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152 013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90 373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79 333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100 283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56 669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80 338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65 178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157 523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85 089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78 945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149 897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1 442 084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30824060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9918</TotalTime>
  <Words>9762</Words>
  <Application>Microsoft Office PowerPoint</Application>
  <PresentationFormat>Širokoúhlá obrazovka</PresentationFormat>
  <Paragraphs>2971</Paragraphs>
  <Slides>34</Slides>
  <Notes>28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7" baseType="lpstr">
      <vt:lpstr>Arial</vt:lpstr>
      <vt:lpstr>Calibri</vt:lpstr>
      <vt:lpstr>Motiv Office</vt:lpstr>
      <vt:lpstr>Prezentace aplikace PowerPoint</vt:lpstr>
      <vt:lpstr>Zadávání dat o očkování</vt:lpstr>
      <vt:lpstr>Vakcinovaní po regionech</vt:lpstr>
      <vt:lpstr>Stav očkování obyvatel v ČR k 30. 5. 2021</vt:lpstr>
      <vt:lpstr>Stav očkování obyvatel v ČR k 30. 5. 2021</vt:lpstr>
      <vt:lpstr>Stav očkování obyvatel v ČR k 30. 5.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40–45 let – přehled podle regionů</vt:lpstr>
      <vt:lpstr>Očkovaní 35–39 let – přehled podle regionů</vt:lpstr>
      <vt:lpstr>Očkovaní 30–35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680</cp:revision>
  <dcterms:created xsi:type="dcterms:W3CDTF">2020-11-11T17:36:28Z</dcterms:created>
  <dcterms:modified xsi:type="dcterms:W3CDTF">2021-05-31T01:14:11Z</dcterms:modified>
</cp:coreProperties>
</file>